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678" r:id="rId3"/>
    <p:sldId id="574" r:id="rId4"/>
    <p:sldId id="636" r:id="rId5"/>
    <p:sldId id="577" r:id="rId6"/>
    <p:sldId id="576" r:id="rId7"/>
    <p:sldId id="611" r:id="rId8"/>
    <p:sldId id="612" r:id="rId9"/>
    <p:sldId id="613" r:id="rId10"/>
    <p:sldId id="614" r:id="rId11"/>
    <p:sldId id="615" r:id="rId12"/>
    <p:sldId id="616" r:id="rId13"/>
    <p:sldId id="617" r:id="rId14"/>
    <p:sldId id="618" r:id="rId15"/>
    <p:sldId id="619" r:id="rId16"/>
    <p:sldId id="620" r:id="rId17"/>
    <p:sldId id="621" r:id="rId18"/>
    <p:sldId id="622" r:id="rId19"/>
    <p:sldId id="623" r:id="rId20"/>
    <p:sldId id="624" r:id="rId21"/>
    <p:sldId id="625" r:id="rId22"/>
    <p:sldId id="626" r:id="rId23"/>
    <p:sldId id="627" r:id="rId24"/>
    <p:sldId id="628" r:id="rId25"/>
    <p:sldId id="629" r:id="rId26"/>
    <p:sldId id="630" r:id="rId27"/>
    <p:sldId id="631" r:id="rId28"/>
    <p:sldId id="632" r:id="rId29"/>
    <p:sldId id="633" r:id="rId30"/>
    <p:sldId id="634" r:id="rId31"/>
    <p:sldId id="635" r:id="rId32"/>
    <p:sldId id="637" r:id="rId33"/>
    <p:sldId id="638" r:id="rId34"/>
    <p:sldId id="578" r:id="rId35"/>
    <p:sldId id="579" r:id="rId36"/>
    <p:sldId id="589" r:id="rId37"/>
    <p:sldId id="591" r:id="rId38"/>
    <p:sldId id="592" r:id="rId39"/>
    <p:sldId id="593" r:id="rId40"/>
    <p:sldId id="594" r:id="rId41"/>
    <p:sldId id="595" r:id="rId42"/>
    <p:sldId id="596" r:id="rId43"/>
    <p:sldId id="610" r:id="rId44"/>
    <p:sldId id="597" r:id="rId45"/>
    <p:sldId id="598" r:id="rId46"/>
    <p:sldId id="599" r:id="rId47"/>
    <p:sldId id="600" r:id="rId48"/>
    <p:sldId id="601" r:id="rId49"/>
    <p:sldId id="602" r:id="rId50"/>
    <p:sldId id="603" r:id="rId51"/>
    <p:sldId id="604" r:id="rId52"/>
    <p:sldId id="606" r:id="rId53"/>
    <p:sldId id="607" r:id="rId54"/>
    <p:sldId id="608" r:id="rId55"/>
    <p:sldId id="609" r:id="rId56"/>
    <p:sldId id="580" r:id="rId57"/>
    <p:sldId id="582" r:id="rId58"/>
    <p:sldId id="640" r:id="rId59"/>
    <p:sldId id="639" r:id="rId60"/>
    <p:sldId id="590" r:id="rId61"/>
    <p:sldId id="581" r:id="rId62"/>
    <p:sldId id="583" r:id="rId63"/>
    <p:sldId id="584" r:id="rId64"/>
    <p:sldId id="585" r:id="rId65"/>
    <p:sldId id="586" r:id="rId66"/>
    <p:sldId id="587" r:id="rId67"/>
    <p:sldId id="588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  <a:srgbClr val="F57BA1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40CB06-B491-48E7-B880-B5C37CA9ECBC}" v="5" dt="2021-03-10T23:02:28.028"/>
    <p1510:client id="{D7DA5927-D473-4AEE-8BEF-0909585F6886}" v="79" dt="2021-03-10T20:59:50.22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318" autoAdjust="0"/>
  </p:normalViewPr>
  <p:slideViewPr>
    <p:cSldViewPr snapToGrid="0">
      <p:cViewPr varScale="1">
        <p:scale>
          <a:sx n="87" d="100"/>
          <a:sy n="87" d="100"/>
        </p:scale>
        <p:origin x="139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1740CB06-B491-48E7-B880-B5C37CA9ECBC}"/>
    <pc:docChg chg="undo custSel addSld delSld modSld">
      <pc:chgData name="Cristian Chilipirea" userId="34ab170da5908fc4" providerId="LiveId" clId="{1740CB06-B491-48E7-B880-B5C37CA9ECBC}" dt="2021-03-10T23:02:35.505" v="290" actId="404"/>
      <pc:docMkLst>
        <pc:docMk/>
      </pc:docMkLst>
      <pc:sldChg chg="modSp mod">
        <pc:chgData name="Cristian Chilipirea" userId="34ab170da5908fc4" providerId="LiveId" clId="{1740CB06-B491-48E7-B880-B5C37CA9ECBC}" dt="2021-03-10T23:02:35.505" v="290" actId="404"/>
        <pc:sldMkLst>
          <pc:docMk/>
          <pc:sldMk cId="736295071" sldId="256"/>
        </pc:sldMkLst>
        <pc:spChg chg="mod">
          <ac:chgData name="Cristian Chilipirea" userId="34ab170da5908fc4" providerId="LiveId" clId="{1740CB06-B491-48E7-B880-B5C37CA9ECBC}" dt="2021-03-10T23:02:35.505" v="290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78492964" sldId="2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69090614" sldId="48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3985163" sldId="4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51055146" sldId="56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35430760" sldId="56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39707674" sldId="56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65612430" sldId="56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41283148" sldId="56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56950145" sldId="56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59568164" sldId="56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88386706" sldId="568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2895996" sldId="56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26842269" sldId="57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366264842" sldId="57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9751550" sldId="57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77038434" sldId="573"/>
        </pc:sldMkLst>
      </pc:sldChg>
      <pc:sldChg chg="addSp delSp modSp add del mod modClrScheme chgLayout">
        <pc:chgData name="Cristian Chilipirea" userId="34ab170da5908fc4" providerId="LiveId" clId="{1740CB06-B491-48E7-B880-B5C37CA9ECBC}" dt="2021-03-10T22:54:52.452" v="127" actId="478"/>
        <pc:sldMkLst>
          <pc:docMk/>
          <pc:sldMk cId="122722494" sldId="574"/>
        </pc:sldMkLst>
        <pc:spChg chg="add del mod ord">
          <ac:chgData name="Cristian Chilipirea" userId="34ab170da5908fc4" providerId="LiveId" clId="{1740CB06-B491-48E7-B880-B5C37CA9ECBC}" dt="2021-03-10T22:54:52.452" v="127" actId="478"/>
          <ac:spMkLst>
            <pc:docMk/>
            <pc:sldMk cId="122722494" sldId="574"/>
            <ac:spMk id="2" creationId="{7FEACEE5-D764-4AB2-A1BE-09DA0F3349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32.263" v="124" actId="207"/>
          <ac:spMkLst>
            <pc:docMk/>
            <pc:sldMk cId="122722494" sldId="57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10431790" sldId="57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889900" sldId="57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11.944" v="131" actId="478"/>
        <pc:sldMkLst>
          <pc:docMk/>
          <pc:sldMk cId="330564871" sldId="576"/>
        </pc:sldMkLst>
        <pc:spChg chg="add del mod ord">
          <ac:chgData name="Cristian Chilipirea" userId="34ab170da5908fc4" providerId="LiveId" clId="{1740CB06-B491-48E7-B880-B5C37CA9ECBC}" dt="2021-03-10T22:55:11.944" v="131" actId="478"/>
          <ac:spMkLst>
            <pc:docMk/>
            <pc:sldMk cId="330564871" sldId="576"/>
            <ac:spMk id="2" creationId="{90B2162A-EFAC-4928-A599-F4C095C2A48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0564871" sldId="57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08.786" v="130" actId="207"/>
          <ac:spMkLst>
            <pc:docMk/>
            <pc:sldMk cId="330564871" sldId="57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04.024" v="129" actId="207"/>
        <pc:sldMkLst>
          <pc:docMk/>
          <pc:sldMk cId="1995374878" sldId="577"/>
        </pc:sldMkLst>
        <pc:spChg chg="add del mod ord">
          <ac:chgData name="Cristian Chilipirea" userId="34ab170da5908fc4" providerId="LiveId" clId="{1740CB06-B491-48E7-B880-B5C37CA9ECBC}" dt="2021-03-10T22:55:01.539" v="128" actId="478"/>
          <ac:spMkLst>
            <pc:docMk/>
            <pc:sldMk cId="1995374878" sldId="577"/>
            <ac:spMk id="3" creationId="{1D0DCB13-129F-497D-A15C-EB8C3E11C25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374878" sldId="57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04.024" v="129" actId="207"/>
          <ac:spMkLst>
            <pc:docMk/>
            <pc:sldMk cId="1995374878" sldId="57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19999415" sldId="577"/>
        </pc:sldMkLst>
      </pc:sldChg>
      <pc:sldChg chg="addSp delSp modSp add mod modClrScheme chgLayout">
        <pc:chgData name="Cristian Chilipirea" userId="34ab170da5908fc4" providerId="LiveId" clId="{1740CB06-B491-48E7-B880-B5C37CA9ECBC}" dt="2021-03-10T22:57:53.772" v="189" actId="478"/>
        <pc:sldMkLst>
          <pc:docMk/>
          <pc:sldMk cId="709545942" sldId="578"/>
        </pc:sldMkLst>
        <pc:spChg chg="mod ord">
          <ac:chgData name="Cristian Chilipirea" userId="34ab170da5908fc4" providerId="LiveId" clId="{1740CB06-B491-48E7-B880-B5C37CA9ECBC}" dt="2021-03-10T22:57:52.048" v="188" actId="207"/>
          <ac:spMkLst>
            <pc:docMk/>
            <pc:sldMk cId="709545942" sldId="578"/>
            <ac:spMk id="2" creationId="{8876B79C-BBC6-4930-8802-C74656BE8992}"/>
          </ac:spMkLst>
        </pc:spChg>
        <pc:spChg chg="del 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3" creationId="{6B7C4567-848B-4B98-969C-74153ED2B47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4" creationId="{06505500-FF3D-4D39-B187-E25EFCAAC197}"/>
          </ac:spMkLst>
        </pc:spChg>
        <pc:spChg chg="add del mod ord">
          <ac:chgData name="Cristian Chilipirea" userId="34ab170da5908fc4" providerId="LiveId" clId="{1740CB06-B491-48E7-B880-B5C37CA9ECBC}" dt="2021-03-10T22:57:53.772" v="189" actId="478"/>
          <ac:spMkLst>
            <pc:docMk/>
            <pc:sldMk cId="709545942" sldId="578"/>
            <ac:spMk id="5" creationId="{80D5A6B4-7B80-4E4B-A0B9-C85D9AFDAD8F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397723803" sldId="578"/>
        </pc:sldMkLst>
      </pc:sldChg>
      <pc:sldChg chg="modSp add mod modClrScheme chgLayout">
        <pc:chgData name="Cristian Chilipirea" userId="34ab170da5908fc4" providerId="LiveId" clId="{1740CB06-B491-48E7-B880-B5C37CA9ECBC}" dt="2021-03-10T22:58:20.479" v="192" actId="1076"/>
        <pc:sldMkLst>
          <pc:docMk/>
          <pc:sldMk cId="1657442278" sldId="579"/>
        </pc:sldMkLst>
        <pc:spChg chg="mod ord">
          <ac:chgData name="Cristian Chilipirea" userId="34ab170da5908fc4" providerId="LiveId" clId="{1740CB06-B491-48E7-B880-B5C37CA9ECBC}" dt="2021-03-10T22:57:57.726" v="190" actId="207"/>
          <ac:spMkLst>
            <pc:docMk/>
            <pc:sldMk cId="1657442278" sldId="579"/>
            <ac:spMk id="2" creationId="{6D0ED7CC-25B7-4AF9-9197-84EE0C4DF15D}"/>
          </ac:spMkLst>
        </pc:spChg>
        <pc:spChg chg="mod ord">
          <ac:chgData name="Cristian Chilipirea" userId="34ab170da5908fc4" providerId="LiveId" clId="{1740CB06-B491-48E7-B880-B5C37CA9ECBC}" dt="2021-03-10T22:54:21.432" v="104" actId="27636"/>
          <ac:spMkLst>
            <pc:docMk/>
            <pc:sldMk cId="1657442278" sldId="579"/>
            <ac:spMk id="3" creationId="{FC2ADC04-83AF-4944-8131-16654D205F1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57442278" sldId="579"/>
            <ac:spMk id="4" creationId="{C72CD7C9-EC63-4894-8588-C199918AEBE7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5" creationId="{DA32E19E-A366-4BB3-99FD-3EC0320A164A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6" creationId="{CAE41C70-ED39-4AD1-8152-4C37DAEABCA2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8" creationId="{9934DB9E-A730-4583-BE48-2C0547DE863B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5" creationId="{A20001A1-C403-4A28-820C-267DF998A419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6" creationId="{F13F409A-D9B6-4329-BA7D-C8707DFC6FF8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8" creationId="{1D975518-CD4C-4891-860C-84EB1F0DFFF6}"/>
          </ac:spMkLst>
        </pc:spChg>
        <pc:cxnChg chg="mod">
          <ac:chgData name="Cristian Chilipirea" userId="34ab170da5908fc4" providerId="LiveId" clId="{1740CB06-B491-48E7-B880-B5C37CA9ECBC}" dt="2021-03-10T22:58:20.479" v="192" actId="1076"/>
          <ac:cxnSpMkLst>
            <pc:docMk/>
            <pc:sldMk cId="1657442278" sldId="579"/>
            <ac:cxnSpMk id="7" creationId="{929DA892-AD61-4D75-8F04-C8858A257EBB}"/>
          </ac:cxnSpMkLst>
        </pc:cxnChg>
        <pc:cxnChg chg="mod">
          <ac:chgData name="Cristian Chilipirea" userId="34ab170da5908fc4" providerId="LiveId" clId="{1740CB06-B491-48E7-B880-B5C37CA9ECBC}" dt="2021-03-10T22:58:15.763" v="191" actId="1076"/>
          <ac:cxnSpMkLst>
            <pc:docMk/>
            <pc:sldMk cId="1657442278" sldId="579"/>
            <ac:cxnSpMk id="17" creationId="{01BF2C5C-124D-48F4-AADD-014307F98CBA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77249178" sldId="57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581255958" sldId="580"/>
        </pc:sldMkLst>
      </pc:sldChg>
      <pc:sldChg chg="modSp add mod modClrScheme chgLayout">
        <pc:chgData name="Cristian Chilipirea" userId="34ab170da5908fc4" providerId="LiveId" clId="{1740CB06-B491-48E7-B880-B5C37CA9ECBC}" dt="2021-03-10T23:00:08.825" v="232" actId="207"/>
        <pc:sldMkLst>
          <pc:docMk/>
          <pc:sldMk cId="3736231120" sldId="580"/>
        </pc:sldMkLst>
        <pc:spChg chg="mod ord">
          <ac:chgData name="Cristian Chilipirea" userId="34ab170da5908fc4" providerId="LiveId" clId="{1740CB06-B491-48E7-B880-B5C37CA9ECBC}" dt="2021-03-10T23:00:08.825" v="232" actId="207"/>
          <ac:spMkLst>
            <pc:docMk/>
            <pc:sldMk cId="3736231120" sldId="580"/>
            <ac:spMk id="2" creationId="{EFD06640-0166-4B85-BEF5-55242F47A58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3" creationId="{63A13975-FF27-4CA3-A2A4-9C0959C7C2B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4" creationId="{86C06DBB-BC64-481F-9B7D-07DA9BDB9BDA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3:00:50.252" v="242" actId="478"/>
        <pc:sldMkLst>
          <pc:docMk/>
          <pc:sldMk cId="135493813" sldId="581"/>
        </pc:sldMkLst>
        <pc:spChg chg="mod ord">
          <ac:chgData name="Cristian Chilipirea" userId="34ab170da5908fc4" providerId="LiveId" clId="{1740CB06-B491-48E7-B880-B5C37CA9ECBC}" dt="2021-03-10T23:00:47.996" v="241" actId="207"/>
          <ac:spMkLst>
            <pc:docMk/>
            <pc:sldMk cId="135493813" sldId="581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0.252" v="242" actId="478"/>
          <ac:spMkLst>
            <pc:docMk/>
            <pc:sldMk cId="135493813" sldId="581"/>
            <ac:spMk id="3" creationId="{9C557370-48F4-4827-9EB2-8DD2AF3970E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35493813" sldId="581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00337889" sldId="581"/>
        </pc:sldMkLst>
      </pc:sldChg>
      <pc:sldChg chg="addSp delSp modSp add mod modClrScheme chgLayout">
        <pc:chgData name="Cristian Chilipirea" userId="34ab170da5908fc4" providerId="LiveId" clId="{1740CB06-B491-48E7-B880-B5C37CA9ECBC}" dt="2021-03-10T23:00:20.968" v="235" actId="478"/>
        <pc:sldMkLst>
          <pc:docMk/>
          <pc:sldMk cId="2175892865" sldId="582"/>
        </pc:sldMkLst>
        <pc:spChg chg="mod ord">
          <ac:chgData name="Cristian Chilipirea" userId="34ab170da5908fc4" providerId="LiveId" clId="{1740CB06-B491-48E7-B880-B5C37CA9ECBC}" dt="2021-03-10T23:00:14.715" v="233" actId="207"/>
          <ac:spMkLst>
            <pc:docMk/>
            <pc:sldMk cId="2175892865" sldId="582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20.968" v="235" actId="478"/>
          <ac:spMkLst>
            <pc:docMk/>
            <pc:sldMk cId="2175892865" sldId="582"/>
            <ac:spMk id="3" creationId="{E5DBD59B-D4E8-410B-99A7-26518093E50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75892865" sldId="582"/>
            <ac:spMk id="4" creationId="{38AA4515-2EA6-4C27-AACA-C2EDDC1DB9DB}"/>
          </ac:spMkLst>
        </pc:spChg>
        <pc:picChg chg="mod">
          <ac:chgData name="Cristian Chilipirea" userId="34ab170da5908fc4" providerId="LiveId" clId="{1740CB06-B491-48E7-B880-B5C37CA9ECBC}" dt="2021-03-10T23:00:18.719" v="234" actId="14100"/>
          <ac:picMkLst>
            <pc:docMk/>
            <pc:sldMk cId="2175892865" sldId="582"/>
            <ac:picMk id="6" creationId="{32A09FE3-A6A8-48E2-87EE-75FE5E07268A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2898974" sldId="582"/>
        </pc:sldMkLst>
      </pc:sldChg>
      <pc:sldChg chg="addSp delSp modSp add mod modClrScheme chgLayout">
        <pc:chgData name="Cristian Chilipirea" userId="34ab170da5908fc4" providerId="LiveId" clId="{1740CB06-B491-48E7-B880-B5C37CA9ECBC}" dt="2021-03-10T23:00:55.492" v="244" actId="478"/>
        <pc:sldMkLst>
          <pc:docMk/>
          <pc:sldMk cId="2649713988" sldId="583"/>
        </pc:sldMkLst>
        <pc:spChg chg="mod ord">
          <ac:chgData name="Cristian Chilipirea" userId="34ab170da5908fc4" providerId="LiveId" clId="{1740CB06-B491-48E7-B880-B5C37CA9ECBC}" dt="2021-03-10T23:00:53.451" v="243" actId="207"/>
          <ac:spMkLst>
            <pc:docMk/>
            <pc:sldMk cId="2649713988" sldId="583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5.492" v="244" actId="478"/>
          <ac:spMkLst>
            <pc:docMk/>
            <pc:sldMk cId="2649713988" sldId="583"/>
            <ac:spMk id="3" creationId="{DEB3E0AA-F31B-409C-9C5D-3AA05F165C5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49713988" sldId="583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200189439" sldId="583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0.532" v="246" actId="478"/>
        <pc:sldMkLst>
          <pc:docMk/>
          <pc:sldMk cId="1995936395" sldId="584"/>
        </pc:sldMkLst>
        <pc:spChg chg="mod ord">
          <ac:chgData name="Cristian Chilipirea" userId="34ab170da5908fc4" providerId="LiveId" clId="{1740CB06-B491-48E7-B880-B5C37CA9ECBC}" dt="2021-03-10T23:00:58.784" v="245" actId="207"/>
          <ac:spMkLst>
            <pc:docMk/>
            <pc:sldMk cId="1995936395" sldId="584"/>
            <ac:spMk id="2" creationId="{9E220790-1608-40D1-8847-973911A67119}"/>
          </ac:spMkLst>
        </pc:spChg>
        <pc:spChg chg="add del mod ord">
          <ac:chgData name="Cristian Chilipirea" userId="34ab170da5908fc4" providerId="LiveId" clId="{1740CB06-B491-48E7-B880-B5C37CA9ECBC}" dt="2021-03-10T23:01:00.532" v="246" actId="478"/>
          <ac:spMkLst>
            <pc:docMk/>
            <pc:sldMk cId="1995936395" sldId="584"/>
            <ac:spMk id="3" creationId="{770EBB81-EB62-4C6F-B486-BC449543B8D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936395" sldId="584"/>
            <ac:spMk id="4" creationId="{2B7F907F-D9C0-4219-B1B8-93681E0A872C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07162756" sldId="58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716022509" sldId="585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4.788" v="248" actId="478"/>
        <pc:sldMkLst>
          <pc:docMk/>
          <pc:sldMk cId="3800599658" sldId="585"/>
        </pc:sldMkLst>
        <pc:spChg chg="mod ord">
          <ac:chgData name="Cristian Chilipirea" userId="34ab170da5908fc4" providerId="LiveId" clId="{1740CB06-B491-48E7-B880-B5C37CA9ECBC}" dt="2021-03-10T23:01:03.674" v="247" actId="207"/>
          <ac:spMkLst>
            <pc:docMk/>
            <pc:sldMk cId="3800599658" sldId="585"/>
            <ac:spMk id="2" creationId="{CBA99451-8CC8-4591-9B0E-F415EDF88CE6}"/>
          </ac:spMkLst>
        </pc:spChg>
        <pc:spChg chg="add del mod ord">
          <ac:chgData name="Cristian Chilipirea" userId="34ab170da5908fc4" providerId="LiveId" clId="{1740CB06-B491-48E7-B880-B5C37CA9ECBC}" dt="2021-03-10T23:01:04.788" v="248" actId="478"/>
          <ac:spMkLst>
            <pc:docMk/>
            <pc:sldMk cId="3800599658" sldId="585"/>
            <ac:spMk id="3" creationId="{A20689C3-AF0C-4A71-9510-2A941790063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00599658" sldId="585"/>
            <ac:spMk id="4" creationId="{24EB96DD-7FE1-4B9D-8972-B9EFCDFC8DA8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66678500" sldId="586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9.072" v="250" actId="478"/>
        <pc:sldMkLst>
          <pc:docMk/>
          <pc:sldMk cId="2398383964" sldId="586"/>
        </pc:sldMkLst>
        <pc:spChg chg="mod ord">
          <ac:chgData name="Cristian Chilipirea" userId="34ab170da5908fc4" providerId="LiveId" clId="{1740CB06-B491-48E7-B880-B5C37CA9ECBC}" dt="2021-03-10T23:01:07.835" v="249" actId="207"/>
          <ac:spMkLst>
            <pc:docMk/>
            <pc:sldMk cId="2398383964" sldId="586"/>
            <ac:spMk id="2" creationId="{4BB2339D-3F59-4FFC-8382-1EF977A0A1AF}"/>
          </ac:spMkLst>
        </pc:spChg>
        <pc:spChg chg="add del mod ord">
          <ac:chgData name="Cristian Chilipirea" userId="34ab170da5908fc4" providerId="LiveId" clId="{1740CB06-B491-48E7-B880-B5C37CA9ECBC}" dt="2021-03-10T23:01:09.072" v="250" actId="478"/>
          <ac:spMkLst>
            <pc:docMk/>
            <pc:sldMk cId="2398383964" sldId="586"/>
            <ac:spMk id="3" creationId="{70359BFA-27AC-4FE7-AF2E-A7AFA3A3D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98383964" sldId="586"/>
            <ac:spMk id="4" creationId="{863F9308-7183-4514-8283-B616B1CB77F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5850107" sldId="587"/>
        </pc:sldMkLst>
      </pc:sldChg>
      <pc:sldChg chg="addSp delSp modSp add mod modClrScheme chgLayout">
        <pc:chgData name="Cristian Chilipirea" userId="34ab170da5908fc4" providerId="LiveId" clId="{1740CB06-B491-48E7-B880-B5C37CA9ECBC}" dt="2021-03-10T23:01:13.352" v="252" actId="478"/>
        <pc:sldMkLst>
          <pc:docMk/>
          <pc:sldMk cId="2884867084" sldId="587"/>
        </pc:sldMkLst>
        <pc:spChg chg="mod ord">
          <ac:chgData name="Cristian Chilipirea" userId="34ab170da5908fc4" providerId="LiveId" clId="{1740CB06-B491-48E7-B880-B5C37CA9ECBC}" dt="2021-03-10T23:01:11.758" v="251" actId="207"/>
          <ac:spMkLst>
            <pc:docMk/>
            <pc:sldMk cId="2884867084" sldId="587"/>
            <ac:spMk id="2" creationId="{6E83D31B-CC2C-4709-892F-F9B1683AC534}"/>
          </ac:spMkLst>
        </pc:spChg>
        <pc:spChg chg="add del mod ord">
          <ac:chgData name="Cristian Chilipirea" userId="34ab170da5908fc4" providerId="LiveId" clId="{1740CB06-B491-48E7-B880-B5C37CA9ECBC}" dt="2021-03-10T23:01:13.352" v="252" actId="478"/>
          <ac:spMkLst>
            <pc:docMk/>
            <pc:sldMk cId="2884867084" sldId="587"/>
            <ac:spMk id="3" creationId="{3CF45B7A-462C-4C66-A481-811D42F749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4867084" sldId="587"/>
            <ac:spMk id="4" creationId="{2B20AF27-A97E-47FF-82B7-119A9403BC4D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61443777" sldId="588"/>
        </pc:sldMkLst>
      </pc:sldChg>
      <pc:sldChg chg="modSp add mod modClrScheme chgLayout">
        <pc:chgData name="Cristian Chilipirea" userId="34ab170da5908fc4" providerId="LiveId" clId="{1740CB06-B491-48E7-B880-B5C37CA9ECBC}" dt="2021-03-10T23:01:17.226" v="253" actId="207"/>
        <pc:sldMkLst>
          <pc:docMk/>
          <pc:sldMk cId="2443095236" sldId="588"/>
        </pc:sldMkLst>
        <pc:spChg chg="mod ord">
          <ac:chgData name="Cristian Chilipirea" userId="34ab170da5908fc4" providerId="LiveId" clId="{1740CB06-B491-48E7-B880-B5C37CA9ECBC}" dt="2021-03-10T23:01:17.226" v="253" actId="207"/>
          <ac:spMkLst>
            <pc:docMk/>
            <pc:sldMk cId="2443095236" sldId="588"/>
            <ac:spMk id="2" creationId="{D8447B71-5A36-431D-A239-0710AE3E380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43095236" sldId="588"/>
            <ac:spMk id="4" creationId="{6AAA0447-74A9-4F24-A84F-F742358474EC}"/>
          </ac:spMkLst>
        </pc:spChg>
        <pc:picChg chg="mod ord">
          <ac:chgData name="Cristian Chilipirea" userId="34ab170da5908fc4" providerId="LiveId" clId="{1740CB06-B491-48E7-B880-B5C37CA9ECBC}" dt="2021-03-10T22:54:21.227" v="72" actId="700"/>
          <ac:picMkLst>
            <pc:docMk/>
            <pc:sldMk cId="2443095236" sldId="588"/>
            <ac:picMk id="8" creationId="{EB6A1AB0-C010-4BAD-88C4-91D4217A7D0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313471" sldId="589"/>
        </pc:sldMkLst>
      </pc:sldChg>
      <pc:sldChg chg="modSp add mod modClrScheme chgLayout">
        <pc:chgData name="Cristian Chilipirea" userId="34ab170da5908fc4" providerId="LiveId" clId="{1740CB06-B491-48E7-B880-B5C37CA9ECBC}" dt="2021-03-10T22:58:29.523" v="193" actId="207"/>
        <pc:sldMkLst>
          <pc:docMk/>
          <pc:sldMk cId="3976824638" sldId="589"/>
        </pc:sldMkLst>
        <pc:spChg chg="mod ord">
          <ac:chgData name="Cristian Chilipirea" userId="34ab170da5908fc4" providerId="LiveId" clId="{1740CB06-B491-48E7-B880-B5C37CA9ECBC}" dt="2021-03-10T22:58:29.523" v="193" actId="207"/>
          <ac:spMkLst>
            <pc:docMk/>
            <pc:sldMk cId="3976824638" sldId="589"/>
            <ac:spMk id="2" creationId="{E0E74A9E-AA67-4408-8F5A-83323337430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4" creationId="{140E79F8-B634-4659-909D-D3FB5F56024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7" creationId="{2EE4883D-C4B2-459A-90FD-9B5D52922113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50108714" sldId="590"/>
        </pc:sldMkLst>
      </pc:sldChg>
      <pc:sldChg chg="addSp delSp modSp add mod modClrScheme chgLayout">
        <pc:chgData name="Cristian Chilipirea" userId="34ab170da5908fc4" providerId="LiveId" clId="{1740CB06-B491-48E7-B880-B5C37CA9ECBC}" dt="2021-03-10T23:00:42.220" v="240" actId="478"/>
        <pc:sldMkLst>
          <pc:docMk/>
          <pc:sldMk cId="3687014004" sldId="590"/>
        </pc:sldMkLst>
        <pc:spChg chg="mod ord">
          <ac:chgData name="Cristian Chilipirea" userId="34ab170da5908fc4" providerId="LiveId" clId="{1740CB06-B491-48E7-B880-B5C37CA9ECBC}" dt="2021-03-10T23:00:40.091" v="239" actId="207"/>
          <ac:spMkLst>
            <pc:docMk/>
            <pc:sldMk cId="3687014004" sldId="590"/>
            <ac:spMk id="2" creationId="{16834C27-D998-446F-860B-05BC73C4554C}"/>
          </ac:spMkLst>
        </pc:spChg>
        <pc:spChg chg="add del mod ord">
          <ac:chgData name="Cristian Chilipirea" userId="34ab170da5908fc4" providerId="LiveId" clId="{1740CB06-B491-48E7-B880-B5C37CA9ECBC}" dt="2021-03-10T23:00:42.220" v="240" actId="478"/>
          <ac:spMkLst>
            <pc:docMk/>
            <pc:sldMk cId="3687014004" sldId="590"/>
            <ac:spMk id="3" creationId="{05C931AF-C5ED-4A07-BA18-8DCFD89A27F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87014004" sldId="590"/>
            <ac:spMk id="4" creationId="{31639AE5-FFF5-4E75-B66A-F752D9846AC5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8:36.704" v="195" actId="478"/>
        <pc:sldMkLst>
          <pc:docMk/>
          <pc:sldMk cId="293129863" sldId="591"/>
        </pc:sldMkLst>
        <pc:spChg chg="add del mod ord">
          <ac:chgData name="Cristian Chilipirea" userId="34ab170da5908fc4" providerId="LiveId" clId="{1740CB06-B491-48E7-B880-B5C37CA9ECBC}" dt="2021-03-10T22:58:36.704" v="195" actId="478"/>
          <ac:spMkLst>
            <pc:docMk/>
            <pc:sldMk cId="293129863" sldId="591"/>
            <ac:spMk id="2" creationId="{91C3A6C2-B884-4960-AFAD-EC547668A25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3129863" sldId="59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35.039" v="194" actId="207"/>
          <ac:spMkLst>
            <pc:docMk/>
            <pc:sldMk cId="293129863" sldId="59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21793941" sldId="59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34983897" sldId="592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3.436" v="197" actId="478"/>
        <pc:sldMkLst>
          <pc:docMk/>
          <pc:sldMk cId="3338914257" sldId="592"/>
        </pc:sldMkLst>
        <pc:spChg chg="add del mod ord">
          <ac:chgData name="Cristian Chilipirea" userId="34ab170da5908fc4" providerId="LiveId" clId="{1740CB06-B491-48E7-B880-B5C37CA9ECBC}" dt="2021-03-10T22:58:43.436" v="197" actId="478"/>
          <ac:spMkLst>
            <pc:docMk/>
            <pc:sldMk cId="3338914257" sldId="592"/>
            <ac:spMk id="2" creationId="{9AAF02A0-A86C-4FBB-9D91-CFFE373C953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8914257" sldId="59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1.910" v="196" actId="207"/>
          <ac:spMkLst>
            <pc:docMk/>
            <pc:sldMk cId="3338914257" sldId="59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49418056" sldId="593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9.392" v="199" actId="207"/>
        <pc:sldMkLst>
          <pc:docMk/>
          <pc:sldMk cId="2880334560" sldId="593"/>
        </pc:sldMkLst>
        <pc:spChg chg="add del mod ord">
          <ac:chgData name="Cristian Chilipirea" userId="34ab170da5908fc4" providerId="LiveId" clId="{1740CB06-B491-48E7-B880-B5C37CA9ECBC}" dt="2021-03-10T22:58:47.291" v="198" actId="478"/>
          <ac:spMkLst>
            <pc:docMk/>
            <pc:sldMk cId="2880334560" sldId="593"/>
            <ac:spMk id="2" creationId="{76AA6045-54BD-4CCF-BC85-E654C460921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0334560" sldId="59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9.392" v="199" actId="207"/>
          <ac:spMkLst>
            <pc:docMk/>
            <pc:sldMk cId="2880334560" sldId="59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49685948" sldId="594"/>
        </pc:sldMkLst>
      </pc:sldChg>
      <pc:sldChg chg="addSp delSp modSp add mod modClrScheme chgLayout">
        <pc:chgData name="Cristian Chilipirea" userId="34ab170da5908fc4" providerId="LiveId" clId="{1740CB06-B491-48E7-B880-B5C37CA9ECBC}" dt="2021-03-10T22:58:55.108" v="201" actId="478"/>
        <pc:sldMkLst>
          <pc:docMk/>
          <pc:sldMk cId="2953851819" sldId="594"/>
        </pc:sldMkLst>
        <pc:spChg chg="add del mod ord">
          <ac:chgData name="Cristian Chilipirea" userId="34ab170da5908fc4" providerId="LiveId" clId="{1740CB06-B491-48E7-B880-B5C37CA9ECBC}" dt="2021-03-10T22:58:55.108" v="201" actId="478"/>
          <ac:spMkLst>
            <pc:docMk/>
            <pc:sldMk cId="2953851819" sldId="594"/>
            <ac:spMk id="2" creationId="{B1ACD472-924B-4374-9811-D0C49393576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53851819" sldId="59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3.397" v="200" actId="207"/>
          <ac:spMkLst>
            <pc:docMk/>
            <pc:sldMk cId="2953851819" sldId="59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26480314" sldId="595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1.804" v="203" actId="478"/>
        <pc:sldMkLst>
          <pc:docMk/>
          <pc:sldMk cId="3335380451" sldId="595"/>
        </pc:sldMkLst>
        <pc:spChg chg="add del mod ord">
          <ac:chgData name="Cristian Chilipirea" userId="34ab170da5908fc4" providerId="LiveId" clId="{1740CB06-B491-48E7-B880-B5C37CA9ECBC}" dt="2021-03-10T22:59:01.804" v="203" actId="478"/>
          <ac:spMkLst>
            <pc:docMk/>
            <pc:sldMk cId="3335380451" sldId="595"/>
            <ac:spMk id="2" creationId="{6984C718-914E-4CDC-99B0-6D13044117A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5380451" sldId="59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8.866" v="202" actId="207"/>
          <ac:spMkLst>
            <pc:docMk/>
            <pc:sldMk cId="3335380451" sldId="59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32684937" sldId="59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6.420" v="205" actId="478"/>
        <pc:sldMkLst>
          <pc:docMk/>
          <pc:sldMk cId="4035322081" sldId="596"/>
        </pc:sldMkLst>
        <pc:spChg chg="add del mod ord">
          <ac:chgData name="Cristian Chilipirea" userId="34ab170da5908fc4" providerId="LiveId" clId="{1740CB06-B491-48E7-B880-B5C37CA9ECBC}" dt="2021-03-10T22:59:06.420" v="205" actId="478"/>
          <ac:spMkLst>
            <pc:docMk/>
            <pc:sldMk cId="4035322081" sldId="596"/>
            <ac:spMk id="2" creationId="{51A92750-5FBC-4BC0-9684-D4BBDA2FD8B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035322081" sldId="59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5.088" v="204" actId="207"/>
          <ac:spMkLst>
            <pc:docMk/>
            <pc:sldMk cId="4035322081" sldId="59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9955651" sldId="59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5.305" v="209" actId="478"/>
        <pc:sldMkLst>
          <pc:docMk/>
          <pc:sldMk cId="963632365" sldId="597"/>
        </pc:sldMkLst>
        <pc:spChg chg="add del mod ord">
          <ac:chgData name="Cristian Chilipirea" userId="34ab170da5908fc4" providerId="LiveId" clId="{1740CB06-B491-48E7-B880-B5C37CA9ECBC}" dt="2021-03-10T22:59:15.305" v="209" actId="478"/>
          <ac:spMkLst>
            <pc:docMk/>
            <pc:sldMk cId="963632365" sldId="597"/>
            <ac:spMk id="2" creationId="{73BDD47A-CE39-4847-AD73-ED5255F752E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63632365" sldId="59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3.821" v="208" actId="207"/>
          <ac:spMkLst>
            <pc:docMk/>
            <pc:sldMk cId="963632365" sldId="59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1993017" sldId="598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9.160" v="211" actId="478"/>
        <pc:sldMkLst>
          <pc:docMk/>
          <pc:sldMk cId="3115533983" sldId="598"/>
        </pc:sldMkLst>
        <pc:spChg chg="add del mod ord">
          <ac:chgData name="Cristian Chilipirea" userId="34ab170da5908fc4" providerId="LiveId" clId="{1740CB06-B491-48E7-B880-B5C37CA9ECBC}" dt="2021-03-10T22:59:19.160" v="211" actId="478"/>
          <ac:spMkLst>
            <pc:docMk/>
            <pc:sldMk cId="3115533983" sldId="598"/>
            <ac:spMk id="2" creationId="{DFA471AC-9723-4A6B-A523-17B57B95F38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15533983" sldId="59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7.934" v="210" actId="207"/>
          <ac:spMkLst>
            <pc:docMk/>
            <pc:sldMk cId="3115533983" sldId="59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62709435" sldId="59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23.128" v="213" actId="478"/>
        <pc:sldMkLst>
          <pc:docMk/>
          <pc:sldMk cId="3939766554" sldId="599"/>
        </pc:sldMkLst>
        <pc:spChg chg="add del mod ord">
          <ac:chgData name="Cristian Chilipirea" userId="34ab170da5908fc4" providerId="LiveId" clId="{1740CB06-B491-48E7-B880-B5C37CA9ECBC}" dt="2021-03-10T22:59:23.128" v="213" actId="478"/>
          <ac:spMkLst>
            <pc:docMk/>
            <pc:sldMk cId="3939766554" sldId="599"/>
            <ac:spMk id="2" creationId="{0C3CF106-5540-4B3C-B897-B0FE9C7EA84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39766554" sldId="59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2.044" v="212" actId="207"/>
          <ac:spMkLst>
            <pc:docMk/>
            <pc:sldMk cId="3939766554" sldId="59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27.456" v="215" actId="478"/>
        <pc:sldMkLst>
          <pc:docMk/>
          <pc:sldMk cId="922788198" sldId="600"/>
        </pc:sldMkLst>
        <pc:spChg chg="add del mod ord">
          <ac:chgData name="Cristian Chilipirea" userId="34ab170da5908fc4" providerId="LiveId" clId="{1740CB06-B491-48E7-B880-B5C37CA9ECBC}" dt="2021-03-10T22:59:27.456" v="215" actId="478"/>
          <ac:spMkLst>
            <pc:docMk/>
            <pc:sldMk cId="922788198" sldId="600"/>
            <ac:spMk id="2" creationId="{D9704122-FD51-4BDD-AD78-6D0B7C1502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22788198" sldId="60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5.997" v="214" actId="207"/>
          <ac:spMkLst>
            <pc:docMk/>
            <pc:sldMk cId="922788198" sldId="60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107148739" sldId="60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86504043" sldId="601"/>
        </pc:sldMkLst>
      </pc:sldChg>
      <pc:sldChg chg="addSp delSp modSp add mod modClrScheme chgLayout">
        <pc:chgData name="Cristian Chilipirea" userId="34ab170da5908fc4" providerId="LiveId" clId="{1740CB06-B491-48E7-B880-B5C37CA9ECBC}" dt="2021-03-10T22:59:32.065" v="217" actId="478"/>
        <pc:sldMkLst>
          <pc:docMk/>
          <pc:sldMk cId="3778638910" sldId="601"/>
        </pc:sldMkLst>
        <pc:spChg chg="add del mod ord">
          <ac:chgData name="Cristian Chilipirea" userId="34ab170da5908fc4" providerId="LiveId" clId="{1740CB06-B491-48E7-B880-B5C37CA9ECBC}" dt="2021-03-10T22:59:32.065" v="217" actId="478"/>
          <ac:spMkLst>
            <pc:docMk/>
            <pc:sldMk cId="3778638910" sldId="601"/>
            <ac:spMk id="2" creationId="{67D0BDE5-DF9E-40D4-84B3-BF3AFC430EF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8638910" sldId="60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0.273" v="216" actId="207"/>
          <ac:spMkLst>
            <pc:docMk/>
            <pc:sldMk cId="3778638910" sldId="60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36.872" v="219" actId="478"/>
        <pc:sldMkLst>
          <pc:docMk/>
          <pc:sldMk cId="1162376984" sldId="602"/>
        </pc:sldMkLst>
        <pc:spChg chg="add del mod ord">
          <ac:chgData name="Cristian Chilipirea" userId="34ab170da5908fc4" providerId="LiveId" clId="{1740CB06-B491-48E7-B880-B5C37CA9ECBC}" dt="2021-03-10T22:59:36.872" v="219" actId="478"/>
          <ac:spMkLst>
            <pc:docMk/>
            <pc:sldMk cId="1162376984" sldId="602"/>
            <ac:spMk id="2" creationId="{897F52A2-E46F-4B92-9F0A-0FE1B0811C7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162376984" sldId="60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5.040" v="218" actId="207"/>
          <ac:spMkLst>
            <pc:docMk/>
            <pc:sldMk cId="1162376984" sldId="60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61395145" sldId="60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01361384" sldId="603"/>
        </pc:sldMkLst>
      </pc:sldChg>
      <pc:sldChg chg="addSp delSp modSp add mod modClrScheme chgLayout">
        <pc:chgData name="Cristian Chilipirea" userId="34ab170da5908fc4" providerId="LiveId" clId="{1740CB06-B491-48E7-B880-B5C37CA9ECBC}" dt="2021-03-10T22:59:41.948" v="221" actId="478"/>
        <pc:sldMkLst>
          <pc:docMk/>
          <pc:sldMk cId="3850400233" sldId="603"/>
        </pc:sldMkLst>
        <pc:spChg chg="add del mod ord">
          <ac:chgData name="Cristian Chilipirea" userId="34ab170da5908fc4" providerId="LiveId" clId="{1740CB06-B491-48E7-B880-B5C37CA9ECBC}" dt="2021-03-10T22:59:41.948" v="221" actId="478"/>
          <ac:spMkLst>
            <pc:docMk/>
            <pc:sldMk cId="3850400233" sldId="603"/>
            <ac:spMk id="2" creationId="{12F2B5D5-7DF5-4801-9C5C-5003BCA8C72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50400233" sldId="60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9.464" v="220" actId="207"/>
          <ac:spMkLst>
            <pc:docMk/>
            <pc:sldMk cId="3850400233" sldId="60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46.515" v="223" actId="478"/>
        <pc:sldMkLst>
          <pc:docMk/>
          <pc:sldMk cId="1590448401" sldId="604"/>
        </pc:sldMkLst>
        <pc:spChg chg="add del mod ord">
          <ac:chgData name="Cristian Chilipirea" userId="34ab170da5908fc4" providerId="LiveId" clId="{1740CB06-B491-48E7-B880-B5C37CA9ECBC}" dt="2021-03-10T22:59:46.515" v="223" actId="478"/>
          <ac:spMkLst>
            <pc:docMk/>
            <pc:sldMk cId="1590448401" sldId="604"/>
            <ac:spMk id="2" creationId="{846DD326-99B2-4400-9277-E68496D3B89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90448401" sldId="60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5.075" v="222" actId="207"/>
          <ac:spMkLst>
            <pc:docMk/>
            <pc:sldMk cId="1590448401" sldId="60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3230811" sldId="60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2098502" sldId="60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72077983" sldId="60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0.492" v="225" actId="478"/>
        <pc:sldMkLst>
          <pc:docMk/>
          <pc:sldMk cId="2688480340" sldId="606"/>
        </pc:sldMkLst>
        <pc:spChg chg="add del mod ord">
          <ac:chgData name="Cristian Chilipirea" userId="34ab170da5908fc4" providerId="LiveId" clId="{1740CB06-B491-48E7-B880-B5C37CA9ECBC}" dt="2021-03-10T22:59:50.492" v="225" actId="478"/>
          <ac:spMkLst>
            <pc:docMk/>
            <pc:sldMk cId="2688480340" sldId="606"/>
            <ac:spMk id="2" creationId="{5DD3492D-F843-4972-9307-DA7C9D791FE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88480340" sldId="60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9.061" v="224" actId="207"/>
          <ac:spMkLst>
            <pc:docMk/>
            <pc:sldMk cId="2688480340" sldId="60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110367" sldId="60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4.668" v="227" actId="478"/>
        <pc:sldMkLst>
          <pc:docMk/>
          <pc:sldMk cId="3260968984" sldId="607"/>
        </pc:sldMkLst>
        <pc:spChg chg="add del mod ord">
          <ac:chgData name="Cristian Chilipirea" userId="34ab170da5908fc4" providerId="LiveId" clId="{1740CB06-B491-48E7-B880-B5C37CA9ECBC}" dt="2021-03-10T22:59:54.668" v="227" actId="478"/>
          <ac:spMkLst>
            <pc:docMk/>
            <pc:sldMk cId="3260968984" sldId="607"/>
            <ac:spMk id="2" creationId="{000F6656-7A5A-4C41-BBED-184DBAEDE3C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260968984" sldId="60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3.488" v="226" actId="207"/>
          <ac:spMkLst>
            <pc:docMk/>
            <pc:sldMk cId="3260968984" sldId="60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59.156" v="229" actId="478"/>
        <pc:sldMkLst>
          <pc:docMk/>
          <pc:sldMk cId="148707726" sldId="608"/>
        </pc:sldMkLst>
        <pc:spChg chg="add del mod ord">
          <ac:chgData name="Cristian Chilipirea" userId="34ab170da5908fc4" providerId="LiveId" clId="{1740CB06-B491-48E7-B880-B5C37CA9ECBC}" dt="2021-03-10T22:59:59.156" v="229" actId="478"/>
          <ac:spMkLst>
            <pc:docMk/>
            <pc:sldMk cId="148707726" sldId="608"/>
            <ac:spMk id="2" creationId="{95D670B1-A093-4AA5-AE5F-C4CA09E3542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48707726" sldId="60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7.339" v="228" actId="207"/>
          <ac:spMkLst>
            <pc:docMk/>
            <pc:sldMk cId="148707726" sldId="60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52847108" sldId="608"/>
        </pc:sldMkLst>
      </pc:sldChg>
      <pc:sldChg chg="addSp delSp modSp add mod modClrScheme chgLayout">
        <pc:chgData name="Cristian Chilipirea" userId="34ab170da5908fc4" providerId="LiveId" clId="{1740CB06-B491-48E7-B880-B5C37CA9ECBC}" dt="2021-03-10T23:00:06.209" v="231" actId="478"/>
        <pc:sldMkLst>
          <pc:docMk/>
          <pc:sldMk cId="806950188" sldId="609"/>
        </pc:sldMkLst>
        <pc:spChg chg="add del mod ord">
          <ac:chgData name="Cristian Chilipirea" userId="34ab170da5908fc4" providerId="LiveId" clId="{1740CB06-B491-48E7-B880-B5C37CA9ECBC}" dt="2021-03-10T23:00:06.209" v="231" actId="478"/>
          <ac:spMkLst>
            <pc:docMk/>
            <pc:sldMk cId="806950188" sldId="609"/>
            <ac:spMk id="2" creationId="{5ACA1D77-7E23-4486-A033-6EE7D9D99DE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6950188" sldId="60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3:00:03.593" v="230" actId="207"/>
          <ac:spMkLst>
            <pc:docMk/>
            <pc:sldMk cId="806950188" sldId="609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67661663" sldId="60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0.961" v="207" actId="478"/>
        <pc:sldMkLst>
          <pc:docMk/>
          <pc:sldMk cId="2969547115" sldId="610"/>
        </pc:sldMkLst>
        <pc:spChg chg="add del mod ord">
          <ac:chgData name="Cristian Chilipirea" userId="34ab170da5908fc4" providerId="LiveId" clId="{1740CB06-B491-48E7-B880-B5C37CA9ECBC}" dt="2021-03-10T22:59:10.961" v="207" actId="478"/>
          <ac:spMkLst>
            <pc:docMk/>
            <pc:sldMk cId="2969547115" sldId="610"/>
            <ac:spMk id="2" creationId="{96D31670-3730-4B1B-8361-7F8A31AA48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69547115" sldId="61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9.387" v="206" actId="207"/>
          <ac:spMkLst>
            <pc:docMk/>
            <pc:sldMk cId="2969547115" sldId="61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17.692" v="133" actId="478"/>
        <pc:sldMkLst>
          <pc:docMk/>
          <pc:sldMk cId="3772095760" sldId="611"/>
        </pc:sldMkLst>
        <pc:spChg chg="add del mod ord">
          <ac:chgData name="Cristian Chilipirea" userId="34ab170da5908fc4" providerId="LiveId" clId="{1740CB06-B491-48E7-B880-B5C37CA9ECBC}" dt="2021-03-10T22:55:17.692" v="133" actId="478"/>
          <ac:spMkLst>
            <pc:docMk/>
            <pc:sldMk cId="3772095760" sldId="611"/>
            <ac:spMk id="2" creationId="{0EF83EF9-3452-49CF-A192-B12EE657A9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2095760" sldId="61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15.665" v="132" actId="207"/>
          <ac:spMkLst>
            <pc:docMk/>
            <pc:sldMk cId="3772095760" sldId="61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23.511" v="135" actId="478"/>
        <pc:sldMkLst>
          <pc:docMk/>
          <pc:sldMk cId="547638149" sldId="612"/>
        </pc:sldMkLst>
        <pc:spChg chg="add del mod ord">
          <ac:chgData name="Cristian Chilipirea" userId="34ab170da5908fc4" providerId="LiveId" clId="{1740CB06-B491-48E7-B880-B5C37CA9ECBC}" dt="2021-03-10T22:55:23.511" v="135" actId="478"/>
          <ac:spMkLst>
            <pc:docMk/>
            <pc:sldMk cId="547638149" sldId="612"/>
            <ac:spMk id="2" creationId="{4AA10604-D4E0-4C84-80B8-E3DE9353E4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547638149" sldId="61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21.824" v="134" actId="207"/>
          <ac:spMkLst>
            <pc:docMk/>
            <pc:sldMk cId="547638149" sldId="61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37216158" sldId="61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83209142" sldId="613"/>
        </pc:sldMkLst>
      </pc:sldChg>
      <pc:sldChg chg="addSp delSp modSp add mod modClrScheme chgLayout">
        <pc:chgData name="Cristian Chilipirea" userId="34ab170da5908fc4" providerId="LiveId" clId="{1740CB06-B491-48E7-B880-B5C37CA9ECBC}" dt="2021-03-10T22:55:30.066" v="137" actId="207"/>
        <pc:sldMkLst>
          <pc:docMk/>
          <pc:sldMk cId="3699323308" sldId="613"/>
        </pc:sldMkLst>
        <pc:spChg chg="add del mod ord">
          <ac:chgData name="Cristian Chilipirea" userId="34ab170da5908fc4" providerId="LiveId" clId="{1740CB06-B491-48E7-B880-B5C37CA9ECBC}" dt="2021-03-10T22:55:28.247" v="136" actId="478"/>
          <ac:spMkLst>
            <pc:docMk/>
            <pc:sldMk cId="3699323308" sldId="613"/>
            <ac:spMk id="2" creationId="{52A254F8-BC23-4DC0-8E13-F51AF777C5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9323308" sldId="61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0.066" v="137" actId="207"/>
          <ac:spMkLst>
            <pc:docMk/>
            <pc:sldMk cId="3699323308" sldId="61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37.555" v="139" actId="207"/>
        <pc:sldMkLst>
          <pc:docMk/>
          <pc:sldMk cId="2777553767" sldId="614"/>
        </pc:sldMkLst>
        <pc:spChg chg="add del mod ord">
          <ac:chgData name="Cristian Chilipirea" userId="34ab170da5908fc4" providerId="LiveId" clId="{1740CB06-B491-48E7-B880-B5C37CA9ECBC}" dt="2021-03-10T22:55:35.088" v="138" actId="478"/>
          <ac:spMkLst>
            <pc:docMk/>
            <pc:sldMk cId="2777553767" sldId="614"/>
            <ac:spMk id="2" creationId="{E24E922F-34AA-4493-8735-5AC609E6BBF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777553767" sldId="61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7.555" v="139" actId="207"/>
          <ac:spMkLst>
            <pc:docMk/>
            <pc:sldMk cId="2777553767" sldId="61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43.955" v="141" actId="207"/>
        <pc:sldMkLst>
          <pc:docMk/>
          <pc:sldMk cId="1985903460" sldId="615"/>
        </pc:sldMkLst>
        <pc:spChg chg="add del mod ord">
          <ac:chgData name="Cristian Chilipirea" userId="34ab170da5908fc4" providerId="LiveId" clId="{1740CB06-B491-48E7-B880-B5C37CA9ECBC}" dt="2021-03-10T22:55:41.704" v="140" actId="478"/>
          <ac:spMkLst>
            <pc:docMk/>
            <pc:sldMk cId="1985903460" sldId="615"/>
            <ac:spMk id="2" creationId="{369CE086-A6CF-489E-9448-CABF015F2CB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85903460" sldId="61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43.955" v="141" actId="207"/>
          <ac:spMkLst>
            <pc:docMk/>
            <pc:sldMk cId="1985903460" sldId="61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52.362" v="143" actId="207"/>
        <pc:sldMkLst>
          <pc:docMk/>
          <pc:sldMk cId="2620218381" sldId="616"/>
        </pc:sldMkLst>
        <pc:spChg chg="add del mod ord">
          <ac:chgData name="Cristian Chilipirea" userId="34ab170da5908fc4" providerId="LiveId" clId="{1740CB06-B491-48E7-B880-B5C37CA9ECBC}" dt="2021-03-10T22:55:49.547" v="142" actId="478"/>
          <ac:spMkLst>
            <pc:docMk/>
            <pc:sldMk cId="2620218381" sldId="616"/>
            <ac:spMk id="2" creationId="{14B71D3E-8323-4CBD-AAF5-5F3432E739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20218381" sldId="61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2.362" v="143" actId="207"/>
          <ac:spMkLst>
            <pc:docMk/>
            <pc:sldMk cId="2620218381" sldId="61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48847876" sldId="61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57.924" v="145" actId="478"/>
        <pc:sldMkLst>
          <pc:docMk/>
          <pc:sldMk cId="1636220163" sldId="617"/>
        </pc:sldMkLst>
        <pc:spChg chg="add del mod ord">
          <ac:chgData name="Cristian Chilipirea" userId="34ab170da5908fc4" providerId="LiveId" clId="{1740CB06-B491-48E7-B880-B5C37CA9ECBC}" dt="2021-03-10T22:55:57.924" v="145" actId="478"/>
          <ac:spMkLst>
            <pc:docMk/>
            <pc:sldMk cId="1636220163" sldId="617"/>
            <ac:spMk id="2" creationId="{220735F8-AB4C-484F-ADAE-18562E8446C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36220163" sldId="61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6.252" v="144" actId="207"/>
          <ac:spMkLst>
            <pc:docMk/>
            <pc:sldMk cId="1636220163" sldId="61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4.252" v="147" actId="478"/>
        <pc:sldMkLst>
          <pc:docMk/>
          <pc:sldMk cId="1260025266" sldId="618"/>
        </pc:sldMkLst>
        <pc:spChg chg="add del mod ord">
          <ac:chgData name="Cristian Chilipirea" userId="34ab170da5908fc4" providerId="LiveId" clId="{1740CB06-B491-48E7-B880-B5C37CA9ECBC}" dt="2021-03-10T22:56:04.252" v="147" actId="478"/>
          <ac:spMkLst>
            <pc:docMk/>
            <pc:sldMk cId="1260025266" sldId="618"/>
            <ac:spMk id="2" creationId="{42FCA605-0188-4BCC-9AC7-FF811368010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60025266" sldId="61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2.104" v="146" actId="207"/>
          <ac:spMkLst>
            <pc:docMk/>
            <pc:sldMk cId="1260025266" sldId="61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9.836" v="149" actId="478"/>
        <pc:sldMkLst>
          <pc:docMk/>
          <pc:sldMk cId="1535392577" sldId="619"/>
        </pc:sldMkLst>
        <pc:spChg chg="add del mod ord">
          <ac:chgData name="Cristian Chilipirea" userId="34ab170da5908fc4" providerId="LiveId" clId="{1740CB06-B491-48E7-B880-B5C37CA9ECBC}" dt="2021-03-10T22:56:09.836" v="149" actId="478"/>
          <ac:spMkLst>
            <pc:docMk/>
            <pc:sldMk cId="1535392577" sldId="619"/>
            <ac:spMk id="2" creationId="{908E62CF-DD76-479E-BAC7-629D698043E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35392577" sldId="61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7.870" v="148" actId="207"/>
          <ac:spMkLst>
            <pc:docMk/>
            <pc:sldMk cId="1535392577" sldId="61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16.436" v="151" actId="207"/>
        <pc:sldMkLst>
          <pc:docMk/>
          <pc:sldMk cId="2982334505" sldId="620"/>
        </pc:sldMkLst>
        <pc:spChg chg="add del mod ord">
          <ac:chgData name="Cristian Chilipirea" userId="34ab170da5908fc4" providerId="LiveId" clId="{1740CB06-B491-48E7-B880-B5C37CA9ECBC}" dt="2021-03-10T22:56:14.561" v="150" actId="478"/>
          <ac:spMkLst>
            <pc:docMk/>
            <pc:sldMk cId="2982334505" sldId="620"/>
            <ac:spMk id="2" creationId="{66D837F1-85A3-49C0-8420-F1647389336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82334505" sldId="62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16.436" v="151" actId="207"/>
          <ac:spMkLst>
            <pc:docMk/>
            <pc:sldMk cId="2982334505" sldId="62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55245931" sldId="62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8621425" sldId="621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2.954" v="153" actId="207"/>
        <pc:sldMkLst>
          <pc:docMk/>
          <pc:sldMk cId="4178164913" sldId="621"/>
        </pc:sldMkLst>
        <pc:spChg chg="add del mod ord">
          <ac:chgData name="Cristian Chilipirea" userId="34ab170da5908fc4" providerId="LiveId" clId="{1740CB06-B491-48E7-B880-B5C37CA9ECBC}" dt="2021-03-10T22:56:20.968" v="152" actId="478"/>
          <ac:spMkLst>
            <pc:docMk/>
            <pc:sldMk cId="4178164913" sldId="621"/>
            <ac:spMk id="2" creationId="{296357CC-4B81-4154-9BB1-F777EE4B2C6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178164913" sldId="62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2.954" v="153" actId="207"/>
          <ac:spMkLst>
            <pc:docMk/>
            <pc:sldMk cId="4178164913" sldId="62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989700" sldId="622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9.391" v="155" actId="478"/>
        <pc:sldMkLst>
          <pc:docMk/>
          <pc:sldMk cId="2829829877" sldId="622"/>
        </pc:sldMkLst>
        <pc:spChg chg="add del mod ord">
          <ac:chgData name="Cristian Chilipirea" userId="34ab170da5908fc4" providerId="LiveId" clId="{1740CB06-B491-48E7-B880-B5C37CA9ECBC}" dt="2021-03-10T22:56:29.391" v="155" actId="478"/>
          <ac:spMkLst>
            <pc:docMk/>
            <pc:sldMk cId="2829829877" sldId="622"/>
            <ac:spMk id="2" creationId="{4EFDCB4B-F40B-4FB5-96DC-4D63EE1E939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29829877" sldId="62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7.293" v="154" actId="207"/>
          <ac:spMkLst>
            <pc:docMk/>
            <pc:sldMk cId="2829829877" sldId="62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35.024" v="157" actId="478"/>
        <pc:sldMkLst>
          <pc:docMk/>
          <pc:sldMk cId="1066996635" sldId="623"/>
        </pc:sldMkLst>
        <pc:spChg chg="add del mod ord">
          <ac:chgData name="Cristian Chilipirea" userId="34ab170da5908fc4" providerId="LiveId" clId="{1740CB06-B491-48E7-B880-B5C37CA9ECBC}" dt="2021-03-10T22:56:35.024" v="157" actId="478"/>
          <ac:spMkLst>
            <pc:docMk/>
            <pc:sldMk cId="1066996635" sldId="623"/>
            <ac:spMk id="2" creationId="{CC90920A-F787-448A-A88D-D67B8E3DF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66996635" sldId="62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2.580" v="156" actId="207"/>
          <ac:spMkLst>
            <pc:docMk/>
            <pc:sldMk cId="1066996635" sldId="62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96181791" sldId="62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34983" sldId="624"/>
        </pc:sldMkLst>
      </pc:sldChg>
      <pc:sldChg chg="addSp delSp modSp add mod modClrScheme chgLayout">
        <pc:chgData name="Cristian Chilipirea" userId="34ab170da5908fc4" providerId="LiveId" clId="{1740CB06-B491-48E7-B880-B5C37CA9ECBC}" dt="2021-03-10T22:56:39.528" v="159" actId="478"/>
        <pc:sldMkLst>
          <pc:docMk/>
          <pc:sldMk cId="4228065725" sldId="624"/>
        </pc:sldMkLst>
        <pc:spChg chg="add del mod ord">
          <ac:chgData name="Cristian Chilipirea" userId="34ab170da5908fc4" providerId="LiveId" clId="{1740CB06-B491-48E7-B880-B5C37CA9ECBC}" dt="2021-03-10T22:56:39.528" v="159" actId="478"/>
          <ac:spMkLst>
            <pc:docMk/>
            <pc:sldMk cId="4228065725" sldId="624"/>
            <ac:spMk id="2" creationId="{1D715C9D-746D-4B13-AFAB-D365F98B67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228065725" sldId="62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7.806" v="158" actId="207"/>
          <ac:spMkLst>
            <pc:docMk/>
            <pc:sldMk cId="4228065725" sldId="62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44.311" v="161" actId="478"/>
        <pc:sldMkLst>
          <pc:docMk/>
          <pc:sldMk cId="3183625135" sldId="625"/>
        </pc:sldMkLst>
        <pc:spChg chg="add del mod ord">
          <ac:chgData name="Cristian Chilipirea" userId="34ab170da5908fc4" providerId="LiveId" clId="{1740CB06-B491-48E7-B880-B5C37CA9ECBC}" dt="2021-03-10T22:56:44.311" v="161" actId="478"/>
          <ac:spMkLst>
            <pc:docMk/>
            <pc:sldMk cId="3183625135" sldId="625"/>
            <ac:spMk id="2" creationId="{0AB650C5-CD14-4898-9C5F-60BD96D634B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83625135" sldId="62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2.773" v="160" actId="207"/>
          <ac:spMkLst>
            <pc:docMk/>
            <pc:sldMk cId="3183625135" sldId="62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18888551" sldId="625"/>
        </pc:sldMkLst>
      </pc:sldChg>
      <pc:sldChg chg="addSp delSp modSp add mod modClrScheme chgLayout">
        <pc:chgData name="Cristian Chilipirea" userId="34ab170da5908fc4" providerId="LiveId" clId="{1740CB06-B491-48E7-B880-B5C37CA9ECBC}" dt="2021-03-10T22:56:48.328" v="163" actId="478"/>
        <pc:sldMkLst>
          <pc:docMk/>
          <pc:sldMk cId="858363654" sldId="626"/>
        </pc:sldMkLst>
        <pc:spChg chg="add del mod ord">
          <ac:chgData name="Cristian Chilipirea" userId="34ab170da5908fc4" providerId="LiveId" clId="{1740CB06-B491-48E7-B880-B5C37CA9ECBC}" dt="2021-03-10T22:56:48.328" v="163" actId="478"/>
          <ac:spMkLst>
            <pc:docMk/>
            <pc:sldMk cId="858363654" sldId="626"/>
            <ac:spMk id="2" creationId="{8320B8BA-706A-4498-9264-13A7EC343CD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58363654" sldId="62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7.179" v="162" actId="207"/>
          <ac:spMkLst>
            <pc:docMk/>
            <pc:sldMk cId="858363654" sldId="62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97459120" sldId="62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83812" sldId="627"/>
        </pc:sldMkLst>
      </pc:sldChg>
      <pc:sldChg chg="addSp delSp modSp add mod modClrScheme chgLayout">
        <pc:chgData name="Cristian Chilipirea" userId="34ab170da5908fc4" providerId="LiveId" clId="{1740CB06-B491-48E7-B880-B5C37CA9ECBC}" dt="2021-03-10T22:56:53.964" v="165" actId="478"/>
        <pc:sldMkLst>
          <pc:docMk/>
          <pc:sldMk cId="1648907280" sldId="627"/>
        </pc:sldMkLst>
        <pc:spChg chg="add del mod ord">
          <ac:chgData name="Cristian Chilipirea" userId="34ab170da5908fc4" providerId="LiveId" clId="{1740CB06-B491-48E7-B880-B5C37CA9ECBC}" dt="2021-03-10T22:56:53.964" v="165" actId="478"/>
          <ac:spMkLst>
            <pc:docMk/>
            <pc:sldMk cId="1648907280" sldId="627"/>
            <ac:spMk id="2" creationId="{C0DD945E-B94E-4D53-881C-A7BB9A3CFDE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48907280" sldId="62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1.794" v="164" actId="207"/>
          <ac:spMkLst>
            <pc:docMk/>
            <pc:sldMk cId="1648907280" sldId="62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58.828" v="167" actId="478"/>
        <pc:sldMkLst>
          <pc:docMk/>
          <pc:sldMk cId="2421707044" sldId="628"/>
        </pc:sldMkLst>
        <pc:spChg chg="add del mod ord">
          <ac:chgData name="Cristian Chilipirea" userId="34ab170da5908fc4" providerId="LiveId" clId="{1740CB06-B491-48E7-B880-B5C37CA9ECBC}" dt="2021-03-10T22:56:58.828" v="167" actId="478"/>
          <ac:spMkLst>
            <pc:docMk/>
            <pc:sldMk cId="2421707044" sldId="628"/>
            <ac:spMk id="2" creationId="{2B5BC7E8-D821-44DF-9782-81805FB2C6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21707044" sldId="62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7.535" v="166" actId="207"/>
          <ac:spMkLst>
            <pc:docMk/>
            <pc:sldMk cId="2421707044" sldId="62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99807861" sldId="62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02.956" v="169" actId="478"/>
        <pc:sldMkLst>
          <pc:docMk/>
          <pc:sldMk cId="1011313958" sldId="629"/>
        </pc:sldMkLst>
        <pc:spChg chg="add del mod ord">
          <ac:chgData name="Cristian Chilipirea" userId="34ab170da5908fc4" providerId="LiveId" clId="{1740CB06-B491-48E7-B880-B5C37CA9ECBC}" dt="2021-03-10T22:57:02.956" v="169" actId="478"/>
          <ac:spMkLst>
            <pc:docMk/>
            <pc:sldMk cId="1011313958" sldId="629"/>
            <ac:spMk id="2" creationId="{DB4A3DA7-DB9F-4649-8FB3-27531352A958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11313958" sldId="62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1.462" v="168" actId="207"/>
          <ac:spMkLst>
            <pc:docMk/>
            <pc:sldMk cId="1011313958" sldId="629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72142653" sldId="630"/>
        </pc:sldMkLst>
      </pc:sldChg>
      <pc:sldChg chg="addSp delSp modSp add mod modClrScheme chgLayout">
        <pc:chgData name="Cristian Chilipirea" userId="34ab170da5908fc4" providerId="LiveId" clId="{1740CB06-B491-48E7-B880-B5C37CA9ECBC}" dt="2021-03-10T22:57:15.888" v="173" actId="478"/>
        <pc:sldMkLst>
          <pc:docMk/>
          <pc:sldMk cId="3693783994" sldId="630"/>
        </pc:sldMkLst>
        <pc:spChg chg="add del mod ord">
          <ac:chgData name="Cristian Chilipirea" userId="34ab170da5908fc4" providerId="LiveId" clId="{1740CB06-B491-48E7-B880-B5C37CA9ECBC}" dt="2021-03-10T22:57:15.888" v="173" actId="478"/>
          <ac:spMkLst>
            <pc:docMk/>
            <pc:sldMk cId="3693783994" sldId="630"/>
            <ac:spMk id="2" creationId="{C2E78495-B6C9-479E-A57B-B02288DD7B0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3783994" sldId="63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9.480" v="170" actId="207"/>
          <ac:spMkLst>
            <pc:docMk/>
            <pc:sldMk cId="3693783994" sldId="63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14.060" v="172" actId="478"/>
        <pc:sldMkLst>
          <pc:docMk/>
          <pc:sldMk cId="2091186788" sldId="631"/>
        </pc:sldMkLst>
        <pc:spChg chg="add del mod ord">
          <ac:chgData name="Cristian Chilipirea" userId="34ab170da5908fc4" providerId="LiveId" clId="{1740CB06-B491-48E7-B880-B5C37CA9ECBC}" dt="2021-03-10T22:57:14.060" v="172" actId="478"/>
          <ac:spMkLst>
            <pc:docMk/>
            <pc:sldMk cId="2091186788" sldId="631"/>
            <ac:spMk id="2" creationId="{847C0DE9-0985-4597-A52A-1C11A174C84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091186788" sldId="63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12.413" v="171" actId="207"/>
          <ac:spMkLst>
            <pc:docMk/>
            <pc:sldMk cId="2091186788" sldId="63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1000406" sldId="63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27518392" sldId="632"/>
        </pc:sldMkLst>
      </pc:sldChg>
      <pc:sldChg chg="addSp delSp modSp add mod modClrScheme chgLayout">
        <pc:chgData name="Cristian Chilipirea" userId="34ab170da5908fc4" providerId="LiveId" clId="{1740CB06-B491-48E7-B880-B5C37CA9ECBC}" dt="2021-03-10T22:57:24.184" v="177" actId="478"/>
        <pc:sldMkLst>
          <pc:docMk/>
          <pc:sldMk cId="3635869917" sldId="632"/>
        </pc:sldMkLst>
        <pc:spChg chg="add del mod ord">
          <ac:chgData name="Cristian Chilipirea" userId="34ab170da5908fc4" providerId="LiveId" clId="{1740CB06-B491-48E7-B880-B5C37CA9ECBC}" dt="2021-03-10T22:57:24.184" v="177" actId="478"/>
          <ac:spMkLst>
            <pc:docMk/>
            <pc:sldMk cId="3635869917" sldId="632"/>
            <ac:spMk id="2" creationId="{90EAA411-D279-47E5-B4D2-46CC587405E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35869917" sldId="63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2.163" v="176" actId="1076"/>
          <ac:spMkLst>
            <pc:docMk/>
            <pc:sldMk cId="3635869917" sldId="63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29.984" v="179" actId="478"/>
        <pc:sldMkLst>
          <pc:docMk/>
          <pc:sldMk cId="807767835" sldId="633"/>
        </pc:sldMkLst>
        <pc:spChg chg="add del mod ord">
          <ac:chgData name="Cristian Chilipirea" userId="34ab170da5908fc4" providerId="LiveId" clId="{1740CB06-B491-48E7-B880-B5C37CA9ECBC}" dt="2021-03-10T22:57:29.984" v="179" actId="478"/>
          <ac:spMkLst>
            <pc:docMk/>
            <pc:sldMk cId="807767835" sldId="633"/>
            <ac:spMk id="2" creationId="{2CC33D81-D68F-4F80-A9DB-8672F644A0A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7767835" sldId="63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8.146" v="178" actId="207"/>
          <ac:spMkLst>
            <pc:docMk/>
            <pc:sldMk cId="807767835" sldId="63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81444780" sldId="633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4.383" v="181" actId="478"/>
        <pc:sldMkLst>
          <pc:docMk/>
          <pc:sldMk cId="21447422" sldId="634"/>
        </pc:sldMkLst>
        <pc:spChg chg="add del mod ord">
          <ac:chgData name="Cristian Chilipirea" userId="34ab170da5908fc4" providerId="LiveId" clId="{1740CB06-B491-48E7-B880-B5C37CA9ECBC}" dt="2021-03-10T22:57:34.383" v="181" actId="478"/>
          <ac:spMkLst>
            <pc:docMk/>
            <pc:sldMk cId="21447422" sldId="634"/>
            <ac:spMk id="2" creationId="{94157524-8F5E-4F24-B82F-5A95534E9B8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447422" sldId="63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2.724" v="180" actId="207"/>
          <ac:spMkLst>
            <pc:docMk/>
            <pc:sldMk cId="21447422" sldId="63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322367" sldId="635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9.127" v="183" actId="478"/>
        <pc:sldMkLst>
          <pc:docMk/>
          <pc:sldMk cId="2569742237" sldId="635"/>
        </pc:sldMkLst>
        <pc:spChg chg="add del mod ord">
          <ac:chgData name="Cristian Chilipirea" userId="34ab170da5908fc4" providerId="LiveId" clId="{1740CB06-B491-48E7-B880-B5C37CA9ECBC}" dt="2021-03-10T22:57:39.127" v="183" actId="478"/>
          <ac:spMkLst>
            <pc:docMk/>
            <pc:sldMk cId="2569742237" sldId="635"/>
            <ac:spMk id="2" creationId="{CEFA6593-C6B2-4985-A659-C7F435125CC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569742237" sldId="63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7.541" v="182" actId="207"/>
          <ac:spMkLst>
            <pc:docMk/>
            <pc:sldMk cId="256974223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4:49.464" v="126" actId="478"/>
        <pc:sldMkLst>
          <pc:docMk/>
          <pc:sldMk cId="2308422018" sldId="636"/>
        </pc:sldMkLst>
        <pc:spChg chg="add del mod ord">
          <ac:chgData name="Cristian Chilipirea" userId="34ab170da5908fc4" providerId="LiveId" clId="{1740CB06-B491-48E7-B880-B5C37CA9ECBC}" dt="2021-03-10T22:54:49.464" v="126" actId="478"/>
          <ac:spMkLst>
            <pc:docMk/>
            <pc:sldMk cId="2308422018" sldId="636"/>
            <ac:spMk id="2" creationId="{2296DDBA-EB40-4D42-88CE-92873C16D4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08422018" sldId="63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45.784" v="125" actId="207"/>
          <ac:spMkLst>
            <pc:docMk/>
            <pc:sldMk cId="2308422018" sldId="63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1028989" sldId="636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4.800" v="185" actId="478"/>
        <pc:sldMkLst>
          <pc:docMk/>
          <pc:sldMk cId="3536319565" sldId="637"/>
        </pc:sldMkLst>
        <pc:spChg chg="add del mod ord">
          <ac:chgData name="Cristian Chilipirea" userId="34ab170da5908fc4" providerId="LiveId" clId="{1740CB06-B491-48E7-B880-B5C37CA9ECBC}" dt="2021-03-10T22:57:44.800" v="185" actId="478"/>
          <ac:spMkLst>
            <pc:docMk/>
            <pc:sldMk cId="3536319565" sldId="637"/>
            <ac:spMk id="3" creationId="{9FFAF8EC-FC0A-4BB8-97D9-211E1E70F24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536319565" sldId="63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2.379" v="184" actId="207"/>
          <ac:spMkLst>
            <pc:docMk/>
            <pc:sldMk cId="3536319565" sldId="63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26788139" sldId="63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621829694" sldId="63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9.172" v="187" actId="478"/>
        <pc:sldMkLst>
          <pc:docMk/>
          <pc:sldMk cId="3864521277" sldId="638"/>
        </pc:sldMkLst>
        <pc:spChg chg="add del mod ord">
          <ac:chgData name="Cristian Chilipirea" userId="34ab170da5908fc4" providerId="LiveId" clId="{1740CB06-B491-48E7-B880-B5C37CA9ECBC}" dt="2021-03-10T22:57:49.172" v="187" actId="478"/>
          <ac:spMkLst>
            <pc:docMk/>
            <pc:sldMk cId="3864521277" sldId="638"/>
            <ac:spMk id="2" creationId="{F17721A1-111C-4BF8-9259-D542F400D7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64521277" sldId="63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7.846" v="186" actId="207"/>
          <ac:spMkLst>
            <pc:docMk/>
            <pc:sldMk cId="3864521277" sldId="63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11602423" sldId="639"/>
        </pc:sldMkLst>
      </pc:sldChg>
      <pc:sldChg chg="addSp delSp modSp add mod modClrScheme chgLayout">
        <pc:chgData name="Cristian Chilipirea" userId="34ab170da5908fc4" providerId="LiveId" clId="{1740CB06-B491-48E7-B880-B5C37CA9ECBC}" dt="2021-03-10T23:00:31.692" v="238" actId="478"/>
        <pc:sldMkLst>
          <pc:docMk/>
          <pc:sldMk cId="3940797064" sldId="639"/>
        </pc:sldMkLst>
        <pc:spChg chg="mod ord">
          <ac:chgData name="Cristian Chilipirea" userId="34ab170da5908fc4" providerId="LiveId" clId="{1740CB06-B491-48E7-B880-B5C37CA9ECBC}" dt="2021-03-10T23:00:27.653" v="237" actId="207"/>
          <ac:spMkLst>
            <pc:docMk/>
            <pc:sldMk cId="3940797064" sldId="639"/>
            <ac:spMk id="2" creationId="{0CD3876F-D110-4A75-A94E-DC1E4C7E630F}"/>
          </ac:spMkLst>
        </pc:spChg>
        <pc:spChg chg="add del mod ord">
          <ac:chgData name="Cristian Chilipirea" userId="34ab170da5908fc4" providerId="LiveId" clId="{1740CB06-B491-48E7-B880-B5C37CA9ECBC}" dt="2021-03-10T23:00:31.692" v="238" actId="478"/>
          <ac:spMkLst>
            <pc:docMk/>
            <pc:sldMk cId="3940797064" sldId="639"/>
            <ac:spMk id="3" creationId="{078DA35A-5E35-4FCA-B071-A31554E345E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40797064" sldId="639"/>
            <ac:spMk id="4" creationId="{04C66340-06BE-4387-91E5-E78592ED6C6A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5127372" sldId="640"/>
        </pc:sldMkLst>
      </pc:sldChg>
      <pc:sldChg chg="addSp modSp add mod modClrScheme chgLayout">
        <pc:chgData name="Cristian Chilipirea" userId="34ab170da5908fc4" providerId="LiveId" clId="{1740CB06-B491-48E7-B880-B5C37CA9ECBC}" dt="2021-03-10T23:00:23.981" v="236" actId="207"/>
        <pc:sldMkLst>
          <pc:docMk/>
          <pc:sldMk cId="1023899356" sldId="640"/>
        </pc:sldMkLst>
        <pc:spChg chg="mod ord">
          <ac:chgData name="Cristian Chilipirea" userId="34ab170da5908fc4" providerId="LiveId" clId="{1740CB06-B491-48E7-B880-B5C37CA9ECBC}" dt="2021-03-10T23:00:23.981" v="236" actId="207"/>
          <ac:spMkLst>
            <pc:docMk/>
            <pc:sldMk cId="1023899356" sldId="640"/>
            <ac:spMk id="2" creationId="{55CE6119-8E02-4B40-8637-D5E74B38D2A9}"/>
          </ac:spMkLst>
        </pc:spChg>
        <pc:spChg chg="add 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3" creationId="{23BA9F77-F72E-4B62-8571-B3744C3DD7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4" creationId="{22981FF1-31F7-4EF7-A148-6204750EFD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32351751" sldId="64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5082225" sldId="64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78945643" sldId="64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21855409" sldId="64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63287891" sldId="64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43629112" sldId="64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521925495" sldId="647"/>
        </pc:sldMkLst>
      </pc:sldChg>
    </pc:docChg>
  </pc:docChgLst>
  <pc:docChgLst>
    <pc:chgData name="Cristian Chilipirea" userId="34ab170da5908fc4" providerId="LiveId" clId="{D7DA5927-D473-4AEE-8BEF-0909585F6886}"/>
    <pc:docChg chg="undo custSel addSld delSld modSld addMainMaster delMainMaster">
      <pc:chgData name="Cristian Chilipirea" userId="34ab170da5908fc4" providerId="LiveId" clId="{D7DA5927-D473-4AEE-8BEF-0909585F6886}" dt="2021-03-10T20:59:33.801" v="492" actId="478"/>
      <pc:docMkLst>
        <pc:docMk/>
      </pc:docMkLst>
      <pc:sldChg chg="modSp mod">
        <pc:chgData name="Cristian Chilipirea" userId="34ab170da5908fc4" providerId="LiveId" clId="{D7DA5927-D473-4AEE-8BEF-0909585F6886}" dt="2021-03-10T20:15:47.584" v="30" actId="20577"/>
        <pc:sldMkLst>
          <pc:docMk/>
          <pc:sldMk cId="736295071" sldId="256"/>
        </pc:sldMkLst>
        <pc:spChg chg="mod">
          <ac:chgData name="Cristian Chilipirea" userId="34ab170da5908fc4" providerId="LiveId" clId="{D7DA5927-D473-4AEE-8BEF-0909585F6886}" dt="2021-03-10T20:15:47.584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47.995" v="470" actId="207"/>
        <pc:sldMkLst>
          <pc:docMk/>
          <pc:sldMk cId="1178492964" sldId="289"/>
        </pc:sldMkLst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2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57:47.995" v="470" actId="207"/>
          <ac:spMkLst>
            <pc:docMk/>
            <pc:sldMk cId="1178492964" sldId="289"/>
            <ac:spMk id="3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4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5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6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18.031" v="178" actId="207"/>
        <pc:sldMkLst>
          <pc:docMk/>
          <pc:sldMk cId="869090614" sldId="486"/>
        </pc:sldMkLst>
        <pc:spChg chg="mod ord">
          <ac:chgData name="Cristian Chilipirea" userId="34ab170da5908fc4" providerId="LiveId" clId="{D7DA5927-D473-4AEE-8BEF-0909585F6886}" dt="2021-03-10T20:36:18.031" v="178" actId="207"/>
          <ac:spMkLst>
            <pc:docMk/>
            <pc:sldMk cId="869090614" sldId="486"/>
            <ac:spMk id="2" creationId="{3F1AE3D5-DFC5-4589-8A33-1A61D51957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3" creationId="{A76CACA4-8B30-4572-9F5C-9F4940F1E81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4" creationId="{A59A2AEB-A1B8-4042-99F6-E2EE7AB68DB4}"/>
          </ac:spMkLst>
        </pc:spChg>
      </pc:sldChg>
      <pc:sldChg chg="addSp delSp modSp add del mod modClrScheme chgLayout">
        <pc:chgData name="Cristian Chilipirea" userId="34ab170da5908fc4" providerId="LiveId" clId="{D7DA5927-D473-4AEE-8BEF-0909585F6886}" dt="2021-03-10T20:36:05.716" v="175" actId="478"/>
        <pc:sldMkLst>
          <pc:docMk/>
          <pc:sldMk cId="403985163" sldId="489"/>
        </pc:sldMkLst>
        <pc:spChg chg="mod ord">
          <ac:chgData name="Cristian Chilipirea" userId="34ab170da5908fc4" providerId="LiveId" clId="{D7DA5927-D473-4AEE-8BEF-0909585F6886}" dt="2021-03-10T20:36:02.088" v="174" actId="207"/>
          <ac:spMkLst>
            <pc:docMk/>
            <pc:sldMk cId="403985163" sldId="48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28:31.925" v="63" actId="700"/>
          <ac:spMkLst>
            <pc:docMk/>
            <pc:sldMk cId="403985163" sldId="489"/>
            <ac:spMk id="3" creationId="{1D964858-6714-4938-BB62-9E802B450F16}"/>
          </ac:spMkLst>
        </pc:spChg>
        <pc:spChg chg="add del mod ord">
          <ac:chgData name="Cristian Chilipirea" userId="34ab170da5908fc4" providerId="LiveId" clId="{D7DA5927-D473-4AEE-8BEF-0909585F6886}" dt="2021-03-10T20:33:31.480" v="76" actId="700"/>
          <ac:spMkLst>
            <pc:docMk/>
            <pc:sldMk cId="403985163" sldId="489"/>
            <ac:spMk id="3" creationId="{37C88E46-8F1D-455C-88BC-BC974F5B0B3B}"/>
          </ac:spMkLst>
        </pc:spChg>
        <pc:spChg chg="add del mod ord">
          <ac:chgData name="Cristian Chilipirea" userId="34ab170da5908fc4" providerId="LiveId" clId="{D7DA5927-D473-4AEE-8BEF-0909585F6886}" dt="2021-03-10T20:16:09.751" v="39" actId="700"/>
          <ac:spMkLst>
            <pc:docMk/>
            <pc:sldMk cId="403985163" sldId="489"/>
            <ac:spMk id="3" creationId="{3AB98879-3A0A-459A-AE22-4E9E209614A5}"/>
          </ac:spMkLst>
        </pc:spChg>
        <pc:spChg chg="add del mod ord">
          <ac:chgData name="Cristian Chilipirea" userId="34ab170da5908fc4" providerId="LiveId" clId="{D7DA5927-D473-4AEE-8BEF-0909585F6886}" dt="2021-03-10T20:36:05.716" v="175" actId="478"/>
          <ac:spMkLst>
            <pc:docMk/>
            <pc:sldMk cId="403985163" sldId="489"/>
            <ac:spMk id="3" creationId="{53213202-57A1-4D80-8A11-F39F4FE98D01}"/>
          </ac:spMkLst>
        </pc:spChg>
        <pc:spChg chg="add del mod ord">
          <ac:chgData name="Cristian Chilipirea" userId="34ab170da5908fc4" providerId="LiveId" clId="{D7DA5927-D473-4AEE-8BEF-0909585F6886}" dt="2021-03-10T20:24:41.766" v="53" actId="700"/>
          <ac:spMkLst>
            <pc:docMk/>
            <pc:sldMk cId="403985163" sldId="489"/>
            <ac:spMk id="3" creationId="{70FECD76-3820-403A-9BF3-4FD1C6F0EBE3}"/>
          </ac:spMkLst>
        </pc:spChg>
        <pc:spChg chg="add del mod ord">
          <ac:chgData name="Cristian Chilipirea" userId="34ab170da5908fc4" providerId="LiveId" clId="{D7DA5927-D473-4AEE-8BEF-0909585F6886}" dt="2021-03-10T20:34:47.453" v="86" actId="700"/>
          <ac:spMkLst>
            <pc:docMk/>
            <pc:sldMk cId="403985163" sldId="489"/>
            <ac:spMk id="3" creationId="{76479E64-FE38-4135-8F6E-DCCD7D91BB20}"/>
          </ac:spMkLst>
        </pc:spChg>
        <pc:spChg chg="add del mod ord">
          <ac:chgData name="Cristian Chilipirea" userId="34ab170da5908fc4" providerId="LiveId" clId="{D7DA5927-D473-4AEE-8BEF-0909585F6886}" dt="2021-03-10T20:29:34.955" v="68" actId="700"/>
          <ac:spMkLst>
            <pc:docMk/>
            <pc:sldMk cId="403985163" sldId="489"/>
            <ac:spMk id="3" creationId="{B5B71FA8-2AED-42CF-A191-D1D7AA189B0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3985163" sldId="489"/>
            <ac:spMk id="4" creationId="{981733A2-F960-4674-96C7-2A65DD543161}"/>
          </ac:spMkLst>
        </pc:spChg>
        <pc:spChg chg="mod">
          <ac:chgData name="Cristian Chilipirea" userId="34ab170da5908fc4" providerId="LiveId" clId="{D7DA5927-D473-4AEE-8BEF-0909585F6886}" dt="2021-03-10T20:33:27.686" v="74" actId="207"/>
          <ac:spMkLst>
            <pc:docMk/>
            <pc:sldMk cId="403985163" sldId="489"/>
            <ac:spMk id="8" creationId="{5A1CC502-7159-4BF0-A05E-E7DF4FDB3701}"/>
          </ac:spMkLst>
        </pc:spChg>
        <pc:spChg chg="add del mod ord">
          <ac:chgData name="Cristian Chilipirea" userId="34ab170da5908fc4" providerId="LiveId" clId="{D7DA5927-D473-4AEE-8BEF-0909585F6886}" dt="2021-03-10T20:25:07.042" v="55" actId="700"/>
          <ac:spMkLst>
            <pc:docMk/>
            <pc:sldMk cId="403985163" sldId="489"/>
            <ac:spMk id="21" creationId="{4B2CEC83-2C47-479B-A07D-FB86692CC9F4}"/>
          </ac:spMkLst>
        </pc:spChg>
        <pc:spChg chg="add del mod ord">
          <ac:chgData name="Cristian Chilipirea" userId="34ab170da5908fc4" providerId="LiveId" clId="{D7DA5927-D473-4AEE-8BEF-0909585F6886}" dt="2021-03-10T20:21:54.736" v="41" actId="700"/>
          <ac:spMkLst>
            <pc:docMk/>
            <pc:sldMk cId="403985163" sldId="489"/>
            <ac:spMk id="21" creationId="{61E05099-656A-4253-A3F7-77F91353523F}"/>
          </ac:spMkLst>
        </pc:spChg>
        <pc:spChg chg="add del mod ord">
          <ac:chgData name="Cristian Chilipirea" userId="34ab170da5908fc4" providerId="LiveId" clId="{D7DA5927-D473-4AEE-8BEF-0909585F6886}" dt="2021-03-10T20:25:41.400" v="57" actId="700"/>
          <ac:spMkLst>
            <pc:docMk/>
            <pc:sldMk cId="403985163" sldId="489"/>
            <ac:spMk id="22" creationId="{43350092-F0A5-4602-AA17-8B3561E47DF9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297877105" sldId="55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2980680" sldId="55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2548878" sldId="559"/>
        </pc:sldMkLst>
      </pc:sldChg>
      <pc:sldChg chg="addSp delSp modSp add mod modClrScheme chgLayout">
        <pc:chgData name="Cristian Chilipirea" userId="34ab170da5908fc4" providerId="LiveId" clId="{D7DA5927-D473-4AEE-8BEF-0909585F6886}" dt="2021-03-10T20:36:13.226" v="177" actId="207"/>
        <pc:sldMkLst>
          <pc:docMk/>
          <pc:sldMk cId="3351055146" sldId="560"/>
        </pc:sldMkLst>
        <pc:spChg chg="mod ord">
          <ac:chgData name="Cristian Chilipirea" userId="34ab170da5908fc4" providerId="LiveId" clId="{D7DA5927-D473-4AEE-8BEF-0909585F6886}" dt="2021-03-10T20:36:13.226" v="177" actId="207"/>
          <ac:spMkLst>
            <pc:docMk/>
            <pc:sldMk cId="3351055146" sldId="560"/>
            <ac:spMk id="2" creationId="{157F71B0-82DE-4B25-855A-95AD79DEB132}"/>
          </ac:spMkLst>
        </pc:spChg>
        <pc:spChg chg="add del mod ord">
          <ac:chgData name="Cristian Chilipirea" userId="34ab170da5908fc4" providerId="LiveId" clId="{D7DA5927-D473-4AEE-8BEF-0909585F6886}" dt="2021-03-10T20:36:10.108" v="176" actId="478"/>
          <ac:spMkLst>
            <pc:docMk/>
            <pc:sldMk cId="3351055146" sldId="560"/>
            <ac:spMk id="3" creationId="{3DF830ED-A2D5-44E6-BA2F-213C5EA73D7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51055146" sldId="560"/>
            <ac:spMk id="4" creationId="{AC05C575-789F-4498-965E-1C66263A0A8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23900012" sldId="56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6525712" sldId="561"/>
        </pc:sldMkLst>
      </pc:sldChg>
      <pc:sldChg chg="modSp add mod modClrScheme chgLayout">
        <pc:chgData name="Cristian Chilipirea" userId="34ab170da5908fc4" providerId="LiveId" clId="{D7DA5927-D473-4AEE-8BEF-0909585F6886}" dt="2021-03-10T20:36:21.947" v="179" actId="207"/>
        <pc:sldMkLst>
          <pc:docMk/>
          <pc:sldMk cId="3535430760" sldId="562"/>
        </pc:sldMkLst>
        <pc:spChg chg="mod ord">
          <ac:chgData name="Cristian Chilipirea" userId="34ab170da5908fc4" providerId="LiveId" clId="{D7DA5927-D473-4AEE-8BEF-0909585F6886}" dt="2021-03-10T20:36:21.947" v="179" actId="207"/>
          <ac:spMkLst>
            <pc:docMk/>
            <pc:sldMk cId="3535430760" sldId="562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27.967" v="180" actId="207"/>
        <pc:sldMkLst>
          <pc:docMk/>
          <pc:sldMk cId="3139707674" sldId="563"/>
        </pc:sldMkLst>
        <pc:spChg chg="mod ord">
          <ac:chgData name="Cristian Chilipirea" userId="34ab170da5908fc4" providerId="LiveId" clId="{D7DA5927-D473-4AEE-8BEF-0909585F6886}" dt="2021-03-10T20:36:27.967" v="180" actId="207"/>
          <ac:spMkLst>
            <pc:docMk/>
            <pc:sldMk cId="3139707674" sldId="563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2.556" v="181" actId="207"/>
        <pc:sldMkLst>
          <pc:docMk/>
          <pc:sldMk cId="3565612430" sldId="564"/>
        </pc:sldMkLst>
        <pc:spChg chg="mod ord">
          <ac:chgData name="Cristian Chilipirea" userId="34ab170da5908fc4" providerId="LiveId" clId="{D7DA5927-D473-4AEE-8BEF-0909585F6886}" dt="2021-03-10T20:36:32.556" v="181" actId="207"/>
          <ac:spMkLst>
            <pc:docMk/>
            <pc:sldMk cId="3565612430" sldId="564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7.974" v="182" actId="207"/>
        <pc:sldMkLst>
          <pc:docMk/>
          <pc:sldMk cId="1741283148" sldId="565"/>
        </pc:sldMkLst>
        <pc:spChg chg="mod ord">
          <ac:chgData name="Cristian Chilipirea" userId="34ab170da5908fc4" providerId="LiveId" clId="{D7DA5927-D473-4AEE-8BEF-0909585F6886}" dt="2021-03-10T20:36:37.974" v="182" actId="207"/>
          <ac:spMkLst>
            <pc:docMk/>
            <pc:sldMk cId="1741283148" sldId="565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2.178" v="183" actId="207"/>
        <pc:sldMkLst>
          <pc:docMk/>
          <pc:sldMk cId="2956950145" sldId="566"/>
        </pc:sldMkLst>
        <pc:spChg chg="mod ord">
          <ac:chgData name="Cristian Chilipirea" userId="34ab170da5908fc4" providerId="LiveId" clId="{D7DA5927-D473-4AEE-8BEF-0909585F6886}" dt="2021-03-10T20:36:52.178" v="183" actId="207"/>
          <ac:spMkLst>
            <pc:docMk/>
            <pc:sldMk cId="2956950145" sldId="566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6.282" v="184" actId="207"/>
        <pc:sldMkLst>
          <pc:docMk/>
          <pc:sldMk cId="2759568164" sldId="567"/>
        </pc:sldMkLst>
        <pc:spChg chg="mod ord">
          <ac:chgData name="Cristian Chilipirea" userId="34ab170da5908fc4" providerId="LiveId" clId="{D7DA5927-D473-4AEE-8BEF-0909585F6886}" dt="2021-03-10T20:36:56.282" v="184" actId="207"/>
          <ac:spMkLst>
            <pc:docMk/>
            <pc:sldMk cId="2759568164" sldId="567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1.710" v="190" actId="207"/>
        <pc:sldMkLst>
          <pc:docMk/>
          <pc:sldMk cId="488386706" sldId="568"/>
        </pc:sldMkLst>
        <pc:spChg chg="mod ord">
          <ac:chgData name="Cristian Chilipirea" userId="34ab170da5908fc4" providerId="LiveId" clId="{D7DA5927-D473-4AEE-8BEF-0909585F6886}" dt="2021-03-10T20:37:21.710" v="190" actId="207"/>
          <ac:spMkLst>
            <pc:docMk/>
            <pc:sldMk cId="488386706" sldId="568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4" creationId="{11D37E42-2D6B-4323-BD7B-B8F314BA4BC5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7:15.468" v="189" actId="1076"/>
        <pc:sldMkLst>
          <pc:docMk/>
          <pc:sldMk cId="1922895996" sldId="569"/>
        </pc:sldMkLst>
        <pc:spChg chg="mod ord">
          <ac:chgData name="Cristian Chilipirea" userId="34ab170da5908fc4" providerId="LiveId" clId="{D7DA5927-D473-4AEE-8BEF-0909585F6886}" dt="2021-03-10T20:37:10.391" v="187" actId="207"/>
          <ac:spMkLst>
            <pc:docMk/>
            <pc:sldMk cId="1922895996" sldId="569"/>
            <ac:spMk id="2" creationId="{A9793965-E1DB-46BA-BDED-7C8E08DFAFB9}"/>
          </ac:spMkLst>
        </pc:spChg>
        <pc:spChg chg="add del mod ord">
          <ac:chgData name="Cristian Chilipirea" userId="34ab170da5908fc4" providerId="LiveId" clId="{D7DA5927-D473-4AEE-8BEF-0909585F6886}" dt="2021-03-10T20:37:13.020" v="188" actId="478"/>
          <ac:spMkLst>
            <pc:docMk/>
            <pc:sldMk cId="1922895996" sldId="569"/>
            <ac:spMk id="3" creationId="{DEC8EC98-A563-4397-BC4E-4721495F2BA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2895996" sldId="569"/>
            <ac:spMk id="4" creationId="{BF6FA1A1-51FD-4918-97AB-B286AE686477}"/>
          </ac:spMkLst>
        </pc:spChg>
        <pc:picChg chg="mod">
          <ac:chgData name="Cristian Chilipirea" userId="34ab170da5908fc4" providerId="LiveId" clId="{D7DA5927-D473-4AEE-8BEF-0909585F6886}" dt="2021-03-10T20:37:15.468" v="189" actId="1076"/>
          <ac:picMkLst>
            <pc:docMk/>
            <pc:sldMk cId="1922895996" sldId="569"/>
            <ac:picMk id="25" creationId="{C7E0E2AD-9B78-4A2D-811F-22F300351664}"/>
          </ac:picMkLst>
        </pc:picChg>
      </pc:sldChg>
      <pc:sldChg chg="addSp modSp add mod modClrScheme chgLayout">
        <pc:chgData name="Cristian Chilipirea" userId="34ab170da5908fc4" providerId="LiveId" clId="{D7DA5927-D473-4AEE-8BEF-0909585F6886}" dt="2021-03-10T20:38:43.562" v="203" actId="207"/>
        <pc:sldMkLst>
          <pc:docMk/>
          <pc:sldMk cId="1726842269" sldId="570"/>
        </pc:sldMkLst>
        <pc:spChg chg="mod ord">
          <ac:chgData name="Cristian Chilipirea" userId="34ab170da5908fc4" providerId="LiveId" clId="{D7DA5927-D473-4AEE-8BEF-0909585F6886}" dt="2021-03-10T20:38:43.562" v="203" actId="207"/>
          <ac:spMkLst>
            <pc:docMk/>
            <pc:sldMk cId="1726842269" sldId="570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3" creationId="{29E58A9A-3FAB-4F0E-B81B-0C6C207816C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4" creationId="{C7DE4BF6-7E89-4206-B154-C6CE2F1E1414}"/>
          </ac:spMkLst>
        </pc:spChg>
      </pc:sldChg>
      <pc:sldChg chg="addSp modSp add mod modClrScheme chgLayout">
        <pc:chgData name="Cristian Chilipirea" userId="34ab170da5908fc4" providerId="LiveId" clId="{D7DA5927-D473-4AEE-8BEF-0909585F6886}" dt="2021-03-10T20:38:46.550" v="204" actId="207"/>
        <pc:sldMkLst>
          <pc:docMk/>
          <pc:sldMk cId="1366264842" sldId="571"/>
        </pc:sldMkLst>
        <pc:spChg chg="mod ord">
          <ac:chgData name="Cristian Chilipirea" userId="34ab170da5908fc4" providerId="LiveId" clId="{D7DA5927-D473-4AEE-8BEF-0909585F6886}" dt="2021-03-10T20:38:46.550" v="204" actId="207"/>
          <ac:spMkLst>
            <pc:docMk/>
            <pc:sldMk cId="1366264842" sldId="571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3" creationId="{7BABC046-50BF-4131-92C9-B0C2AC9526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4" creationId="{C7DE4BF6-7E89-4206-B154-C6CE2F1E141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59.236" v="207" actId="478"/>
        <pc:sldMkLst>
          <pc:docMk/>
          <pc:sldMk cId="3669751550" sldId="572"/>
        </pc:sldMkLst>
        <pc:spChg chg="mod ord">
          <ac:chgData name="Cristian Chilipirea" userId="34ab170da5908fc4" providerId="LiveId" clId="{D7DA5927-D473-4AEE-8BEF-0909585F6886}" dt="2021-03-10T20:38:56.491" v="206" actId="207"/>
          <ac:spMkLst>
            <pc:docMk/>
            <pc:sldMk cId="3669751550" sldId="572"/>
            <ac:spMk id="2" creationId="{2E1123CB-672F-4034-810E-FAE5ED2E238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9751550" sldId="572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38:59.236" v="207" actId="478"/>
          <ac:spMkLst>
            <pc:docMk/>
            <pc:sldMk cId="3669751550" sldId="572"/>
            <ac:spMk id="5" creationId="{88F72CD4-8754-417B-89FD-7CCC83426468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4:19.929" v="401" actId="478"/>
        <pc:sldMkLst>
          <pc:docMk/>
          <pc:sldMk cId="3177038434" sldId="573"/>
        </pc:sldMkLst>
        <pc:spChg chg="add del mod ord">
          <ac:chgData name="Cristian Chilipirea" userId="34ab170da5908fc4" providerId="LiveId" clId="{D7DA5927-D473-4AEE-8BEF-0909585F6886}" dt="2021-03-10T20:40:00.897" v="218" actId="478"/>
          <ac:spMkLst>
            <pc:docMk/>
            <pc:sldMk cId="3177038434" sldId="573"/>
            <ac:spMk id="2" creationId="{4573E853-075D-487A-B2CE-882C961C70A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77038434" sldId="57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58.180" v="217" actId="207"/>
          <ac:spMkLst>
            <pc:docMk/>
            <pc:sldMk cId="3177038434" sldId="57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4:19.929" v="401" actId="478"/>
          <ac:cxnSpMkLst>
            <pc:docMk/>
            <pc:sldMk cId="3177038434" sldId="573"/>
            <ac:cxnSpMk id="70" creationId="{9FFFA5E0-7566-41E1-814F-805E6739D52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9.354" v="400" actId="478"/>
          <ac:cxnSpMkLst>
            <pc:docMk/>
            <pc:sldMk cId="3177038434" sldId="573"/>
            <ac:cxnSpMk id="72" creationId="{9CB3B8DD-8DA6-40A6-8617-FDF84933964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22.668" v="403" actId="478"/>
        <pc:sldMkLst>
          <pc:docMk/>
          <pc:sldMk cId="122722494" sldId="574"/>
        </pc:sldMkLst>
        <pc:spChg chg="add del mod ord">
          <ac:chgData name="Cristian Chilipirea" userId="34ab170da5908fc4" providerId="LiveId" clId="{D7DA5927-D473-4AEE-8BEF-0909585F6886}" dt="2021-03-10T20:39:28.420" v="212" actId="478"/>
          <ac:spMkLst>
            <pc:docMk/>
            <pc:sldMk cId="122722494" sldId="574"/>
            <ac:spMk id="2" creationId="{1B1FDF2E-448B-46E5-A1E3-288E0D83B90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31.215" v="213" actId="207"/>
          <ac:spMkLst>
            <pc:docMk/>
            <pc:sldMk cId="122722494" sldId="57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6" creationId="{8B663E60-A17F-48B6-8A6B-0DD11CD54235}"/>
          </ac:spMkLst>
        </pc:spChg>
        <pc:graphicFrameChg chg="mod">
          <ac:chgData name="Cristian Chilipirea" userId="34ab170da5908fc4" providerId="LiveId" clId="{D7DA5927-D473-4AEE-8BEF-0909585F6886}" dt="2021-03-10T20:39:52.526" v="216" actId="1076"/>
          <ac:graphicFrameMkLst>
            <pc:docMk/>
            <pc:sldMk cId="122722494" sldId="574"/>
            <ac:graphicFrameMk id="54" creationId="{09AFEAE2-A08E-40B3-BB2F-BD110414058E}"/>
          </ac:graphicFrameMkLst>
        </pc:graphicFrameChg>
        <pc:cxnChg chg="add del mod">
          <ac:chgData name="Cristian Chilipirea" userId="34ab170da5908fc4" providerId="LiveId" clId="{D7DA5927-D473-4AEE-8BEF-0909585F6886}" dt="2021-03-10T20:54:22.668" v="403" actId="478"/>
          <ac:cxnSpMkLst>
            <pc:docMk/>
            <pc:sldMk cId="122722494" sldId="574"/>
            <ac:cxnSpMk id="5" creationId="{FC590E98-376F-48D9-8C84-A203925D642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21.777" v="402" actId="478"/>
          <ac:cxnSpMkLst>
            <pc:docMk/>
            <pc:sldMk cId="122722494" sldId="574"/>
            <ac:cxnSpMk id="72" creationId="{AE217EFB-1892-4AA9-BE9A-6C7C4D31F13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80" creationId="{F1325948-2FA1-49D7-8B03-54D04B9F5E3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6.641" v="399" actId="478"/>
        <pc:sldMkLst>
          <pc:docMk/>
          <pc:sldMk cId="2410431790" sldId="575"/>
        </pc:sldMkLst>
        <pc:spChg chg="add del mod ord">
          <ac:chgData name="Cristian Chilipirea" userId="34ab170da5908fc4" providerId="LiveId" clId="{D7DA5927-D473-4AEE-8BEF-0909585F6886}" dt="2021-03-10T20:41:25.577" v="227" actId="478"/>
          <ac:spMkLst>
            <pc:docMk/>
            <pc:sldMk cId="2410431790" sldId="575"/>
            <ac:spMk id="3" creationId="{A1BB757E-20C7-49B3-B629-F1885C92AD3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10431790" sldId="57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1:28.040" v="229" actId="207"/>
          <ac:spMkLst>
            <pc:docMk/>
            <pc:sldMk cId="2410431790" sldId="57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6.641" v="399" actId="478"/>
          <ac:cxnSpMkLst>
            <pc:docMk/>
            <pc:sldMk cId="2410431790" sldId="575"/>
            <ac:cxnSpMk id="72" creationId="{FBBCCDCE-7055-4B2B-A44D-03CCFA3087D3}"/>
          </ac:cxnSpMkLst>
        </pc:cxnChg>
        <pc:cxnChg chg="add del mod">
          <ac:chgData name="Cristian Chilipirea" userId="34ab170da5908fc4" providerId="LiveId" clId="{D7DA5927-D473-4AEE-8BEF-0909585F6886}" dt="2021-03-10T20:54:15.988" v="398" actId="478"/>
          <ac:cxnSpMkLst>
            <pc:docMk/>
            <pc:sldMk cId="2410431790" sldId="575"/>
            <ac:cxnSpMk id="73" creationId="{79751D29-0355-4FD1-A481-A0B976AFB57E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4.219" v="397" actId="478"/>
        <pc:sldMkLst>
          <pc:docMk/>
          <pc:sldMk cId="279889900" sldId="576"/>
        </pc:sldMkLst>
        <pc:spChg chg="add del mod ord">
          <ac:chgData name="Cristian Chilipirea" userId="34ab170da5908fc4" providerId="LiveId" clId="{D7DA5927-D473-4AEE-8BEF-0909585F6886}" dt="2021-03-10T20:46:19.565" v="313" actId="478"/>
          <ac:spMkLst>
            <pc:docMk/>
            <pc:sldMk cId="279889900" sldId="576"/>
            <ac:spMk id="3" creationId="{44A3219C-294A-42C0-9323-E60493C775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889900" sldId="57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21.113" v="307" actId="207"/>
          <ac:spMkLst>
            <pc:docMk/>
            <pc:sldMk cId="279889900" sldId="57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4.219" v="397" actId="478"/>
          <ac:cxnSpMkLst>
            <pc:docMk/>
            <pc:sldMk cId="279889900" sldId="576"/>
            <ac:cxnSpMk id="72" creationId="{159D35FB-FE73-4329-B8AE-68AEB9C9FA72}"/>
          </ac:cxnSpMkLst>
        </pc:cxnChg>
        <pc:cxnChg chg="add del mod">
          <ac:chgData name="Cristian Chilipirea" userId="34ab170da5908fc4" providerId="LiveId" clId="{D7DA5927-D473-4AEE-8BEF-0909585F6886}" dt="2021-03-10T20:54:13.334" v="396" actId="478"/>
          <ac:cxnSpMkLst>
            <pc:docMk/>
            <pc:sldMk cId="279889900" sldId="576"/>
            <ac:cxnSpMk id="73" creationId="{C6946576-4731-4FFF-800A-DDD4ABE3360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1.037" v="395" actId="478"/>
        <pc:sldMkLst>
          <pc:docMk/>
          <pc:sldMk cId="3419999415" sldId="577"/>
        </pc:sldMkLst>
        <pc:spChg chg="add del mod ord">
          <ac:chgData name="Cristian Chilipirea" userId="34ab170da5908fc4" providerId="LiveId" clId="{D7DA5927-D473-4AEE-8BEF-0909585F6886}" dt="2021-03-10T20:46:58.900" v="316" actId="478"/>
          <ac:spMkLst>
            <pc:docMk/>
            <pc:sldMk cId="3419999415" sldId="577"/>
            <ac:spMk id="3" creationId="{85688679-66A0-4E68-83C5-3B337C4FA91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19999415" sldId="57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8.495" v="306" actId="207"/>
          <ac:spMkLst>
            <pc:docMk/>
            <pc:sldMk cId="3419999415" sldId="57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1.037" v="395" actId="478"/>
          <ac:cxnSpMkLst>
            <pc:docMk/>
            <pc:sldMk cId="3419999415" sldId="577"/>
            <ac:cxnSpMk id="72" creationId="{CB46B49D-901C-43B5-8849-E2093C9EFEB6}"/>
          </ac:cxnSpMkLst>
        </pc:cxnChg>
        <pc:cxnChg chg="add del mod">
          <ac:chgData name="Cristian Chilipirea" userId="34ab170da5908fc4" providerId="LiveId" clId="{D7DA5927-D473-4AEE-8BEF-0909585F6886}" dt="2021-03-10T20:54:10.190" v="394" actId="478"/>
          <ac:cxnSpMkLst>
            <pc:docMk/>
            <pc:sldMk cId="3419999415" sldId="577"/>
            <ac:cxnSpMk id="73" creationId="{CD2E21BE-84DD-472B-A0F3-29B46C73B06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7.244" v="393" actId="478"/>
        <pc:sldMkLst>
          <pc:docMk/>
          <pc:sldMk cId="2397723803" sldId="578"/>
        </pc:sldMkLst>
        <pc:spChg chg="add del mod ord">
          <ac:chgData name="Cristian Chilipirea" userId="34ab170da5908fc4" providerId="LiveId" clId="{D7DA5927-D473-4AEE-8BEF-0909585F6886}" dt="2021-03-10T20:47:19.412" v="318" actId="478"/>
          <ac:spMkLst>
            <pc:docMk/>
            <pc:sldMk cId="2397723803" sldId="578"/>
            <ac:spMk id="3" creationId="{ACE29D3C-47BB-4F46-B442-9192FEF723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397723803" sldId="57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4.664" v="305" actId="207"/>
          <ac:spMkLst>
            <pc:docMk/>
            <pc:sldMk cId="2397723803" sldId="57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7.244" v="393" actId="478"/>
          <ac:cxnSpMkLst>
            <pc:docMk/>
            <pc:sldMk cId="2397723803" sldId="578"/>
            <ac:cxnSpMk id="72" creationId="{DBF311EE-6A30-4292-925B-196FE03010CE}"/>
          </ac:cxnSpMkLst>
        </pc:cxnChg>
        <pc:cxnChg chg="add del mod">
          <ac:chgData name="Cristian Chilipirea" userId="34ab170da5908fc4" providerId="LiveId" clId="{D7DA5927-D473-4AEE-8BEF-0909585F6886}" dt="2021-03-10T20:54:06.240" v="392" actId="478"/>
          <ac:cxnSpMkLst>
            <pc:docMk/>
            <pc:sldMk cId="2397723803" sldId="578"/>
            <ac:cxnSpMk id="73" creationId="{30044C5D-5656-4A44-989D-5EFFD9B7771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4.077" v="391" actId="478"/>
        <pc:sldMkLst>
          <pc:docMk/>
          <pc:sldMk cId="1877249178" sldId="579"/>
        </pc:sldMkLst>
        <pc:spChg chg="add del mod ord">
          <ac:chgData name="Cristian Chilipirea" userId="34ab170da5908fc4" providerId="LiveId" clId="{D7DA5927-D473-4AEE-8BEF-0909585F6886}" dt="2021-03-10T20:47:37.501" v="320" actId="478"/>
          <ac:spMkLst>
            <pc:docMk/>
            <pc:sldMk cId="1877249178" sldId="579"/>
            <ac:spMk id="3" creationId="{7D0588A9-9C85-4CC3-8758-7E9F98CD020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77249178" sldId="57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1.164" v="304" actId="207"/>
          <ac:spMkLst>
            <pc:docMk/>
            <pc:sldMk cId="1877249178" sldId="57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4.077" v="391" actId="478"/>
          <ac:cxnSpMkLst>
            <pc:docMk/>
            <pc:sldMk cId="1877249178" sldId="579"/>
            <ac:cxnSpMk id="72" creationId="{E351C564-7B38-4941-824E-C630042AB51F}"/>
          </ac:cxnSpMkLst>
        </pc:cxnChg>
        <pc:cxnChg chg="add del mod">
          <ac:chgData name="Cristian Chilipirea" userId="34ab170da5908fc4" providerId="LiveId" clId="{D7DA5927-D473-4AEE-8BEF-0909585F6886}" dt="2021-03-10T20:54:03.532" v="390" actId="478"/>
          <ac:cxnSpMkLst>
            <pc:docMk/>
            <pc:sldMk cId="1877249178" sldId="579"/>
            <ac:cxnSpMk id="73" creationId="{30FAC0F1-946F-447F-93D0-04A04BA38C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8.813" v="389" actId="478"/>
        <pc:sldMkLst>
          <pc:docMk/>
          <pc:sldMk cId="1581255958" sldId="580"/>
        </pc:sldMkLst>
        <pc:spChg chg="add del mod ord">
          <ac:chgData name="Cristian Chilipirea" userId="34ab170da5908fc4" providerId="LiveId" clId="{D7DA5927-D473-4AEE-8BEF-0909585F6886}" dt="2021-03-10T20:47:58.360" v="322" actId="478"/>
          <ac:spMkLst>
            <pc:docMk/>
            <pc:sldMk cId="1581255958" sldId="580"/>
            <ac:spMk id="3" creationId="{3387970D-D44C-46DE-A0C9-625B874F088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581255958" sldId="58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7.548" v="303" actId="207"/>
          <ac:spMkLst>
            <pc:docMk/>
            <pc:sldMk cId="1581255958" sldId="58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8.813" v="389" actId="478"/>
          <ac:cxnSpMkLst>
            <pc:docMk/>
            <pc:sldMk cId="1581255958" sldId="580"/>
            <ac:cxnSpMk id="72" creationId="{2B5DA114-A88E-463F-B929-49171A69AE06}"/>
          </ac:cxnSpMkLst>
        </pc:cxnChg>
        <pc:cxnChg chg="add del mod">
          <ac:chgData name="Cristian Chilipirea" userId="34ab170da5908fc4" providerId="LiveId" clId="{D7DA5927-D473-4AEE-8BEF-0909585F6886}" dt="2021-03-10T20:53:57.853" v="388" actId="478"/>
          <ac:cxnSpMkLst>
            <pc:docMk/>
            <pc:sldMk cId="1581255958" sldId="580"/>
            <ac:cxnSpMk id="73" creationId="{4942834C-7E0B-4D5F-87C9-0A22821586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5.421" v="387" actId="478"/>
        <pc:sldMkLst>
          <pc:docMk/>
          <pc:sldMk cId="500337889" sldId="581"/>
        </pc:sldMkLst>
        <pc:spChg chg="add del mod ord">
          <ac:chgData name="Cristian Chilipirea" userId="34ab170da5908fc4" providerId="LiveId" clId="{D7DA5927-D473-4AEE-8BEF-0909585F6886}" dt="2021-03-10T20:48:19.661" v="324" actId="478"/>
          <ac:spMkLst>
            <pc:docMk/>
            <pc:sldMk cId="500337889" sldId="581"/>
            <ac:spMk id="3" creationId="{7BB0F1C0-CD90-4D90-AD1C-A6DECC98928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00337889" sldId="58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3.877" v="302" actId="207"/>
          <ac:spMkLst>
            <pc:docMk/>
            <pc:sldMk cId="500337889" sldId="58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5.421" v="387" actId="478"/>
          <ac:cxnSpMkLst>
            <pc:docMk/>
            <pc:sldMk cId="500337889" sldId="581"/>
            <ac:cxnSpMk id="72" creationId="{C0F7C788-A7E4-48A1-AB8B-A986D00B609B}"/>
          </ac:cxnSpMkLst>
        </pc:cxnChg>
        <pc:cxnChg chg="add del mod">
          <ac:chgData name="Cristian Chilipirea" userId="34ab170da5908fc4" providerId="LiveId" clId="{D7DA5927-D473-4AEE-8BEF-0909585F6886}" dt="2021-03-10T20:53:54.991" v="386" actId="478"/>
          <ac:cxnSpMkLst>
            <pc:docMk/>
            <pc:sldMk cId="500337889" sldId="581"/>
            <ac:cxnSpMk id="73" creationId="{F28893DA-0DC4-43A7-9282-9464D8D4DA9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3.390" v="385" actId="478"/>
        <pc:sldMkLst>
          <pc:docMk/>
          <pc:sldMk cId="2232898974" sldId="582"/>
        </pc:sldMkLst>
        <pc:spChg chg="add del mod ord">
          <ac:chgData name="Cristian Chilipirea" userId="34ab170da5908fc4" providerId="LiveId" clId="{D7DA5927-D473-4AEE-8BEF-0909585F6886}" dt="2021-03-10T20:48:37.145" v="326" actId="478"/>
          <ac:spMkLst>
            <pc:docMk/>
            <pc:sldMk cId="2232898974" sldId="582"/>
            <ac:spMk id="2" creationId="{8C73B5CF-99BE-4F51-9D1E-400F50682AE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2898974" sldId="58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0.525" v="301" actId="207"/>
          <ac:spMkLst>
            <pc:docMk/>
            <pc:sldMk cId="2232898974" sldId="58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3.390" v="385" actId="478"/>
          <ac:cxnSpMkLst>
            <pc:docMk/>
            <pc:sldMk cId="2232898974" sldId="582"/>
            <ac:cxnSpMk id="70" creationId="{0F08DC7F-63F3-4C6A-BC67-EE27017326C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2.431" v="384" actId="478"/>
          <ac:cxnSpMkLst>
            <pc:docMk/>
            <pc:sldMk cId="2232898974" sldId="582"/>
            <ac:cxnSpMk id="73" creationId="{236C9244-DD9C-4C0E-9B2A-15EAD15834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0.148" v="383" actId="478"/>
        <pc:sldMkLst>
          <pc:docMk/>
          <pc:sldMk cId="4200189439" sldId="583"/>
        </pc:sldMkLst>
        <pc:spChg chg="add del mod ord">
          <ac:chgData name="Cristian Chilipirea" userId="34ab170da5908fc4" providerId="LiveId" clId="{D7DA5927-D473-4AEE-8BEF-0909585F6886}" dt="2021-03-10T20:48:54.556" v="328" actId="478"/>
          <ac:spMkLst>
            <pc:docMk/>
            <pc:sldMk cId="4200189439" sldId="583"/>
            <ac:spMk id="3" creationId="{B4E896BB-EEBF-4A3B-A913-BE7149C1AAB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200189439" sldId="58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7.146" v="300" actId="207"/>
          <ac:spMkLst>
            <pc:docMk/>
            <pc:sldMk cId="4200189439" sldId="58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0.148" v="383" actId="478"/>
          <ac:cxnSpMkLst>
            <pc:docMk/>
            <pc:sldMk cId="4200189439" sldId="583"/>
            <ac:cxnSpMk id="70" creationId="{5012FB57-B43E-4111-B592-040B925174C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9.607" v="382" actId="478"/>
          <ac:cxnSpMkLst>
            <pc:docMk/>
            <pc:sldMk cId="4200189439" sldId="583"/>
            <ac:cxnSpMk id="72" creationId="{DFDC2A21-2305-4322-9713-DB4A51181DDF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7.261" v="381" actId="478"/>
        <pc:sldMkLst>
          <pc:docMk/>
          <pc:sldMk cId="4007162756" sldId="584"/>
        </pc:sldMkLst>
        <pc:spChg chg="add del mod ord">
          <ac:chgData name="Cristian Chilipirea" userId="34ab170da5908fc4" providerId="LiveId" clId="{D7DA5927-D473-4AEE-8BEF-0909585F6886}" dt="2021-03-10T20:49:06.681" v="330" actId="478"/>
          <ac:spMkLst>
            <pc:docMk/>
            <pc:sldMk cId="4007162756" sldId="584"/>
            <ac:spMk id="3" creationId="{73642278-1CF4-483D-A85F-DEC05110DE7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07162756" sldId="58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4.492" v="299" actId="207"/>
          <ac:spMkLst>
            <pc:docMk/>
            <pc:sldMk cId="4007162756" sldId="58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7.261" v="381" actId="478"/>
          <ac:cxnSpMkLst>
            <pc:docMk/>
            <pc:sldMk cId="4007162756" sldId="584"/>
            <ac:cxnSpMk id="70" creationId="{CF772CF8-C5B8-4262-9EE8-890EDF77AD8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6.742" v="380" actId="478"/>
          <ac:cxnSpMkLst>
            <pc:docMk/>
            <pc:sldMk cId="4007162756" sldId="584"/>
            <ac:cxnSpMk id="72" creationId="{51007AFB-E62D-4CB0-A833-85BBBCEAB68E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73248128" sldId="58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44.410" v="379" actId="478"/>
        <pc:sldMkLst>
          <pc:docMk/>
          <pc:sldMk cId="3716022509" sldId="585"/>
        </pc:sldMkLst>
        <pc:spChg chg="add del mod ord">
          <ac:chgData name="Cristian Chilipirea" userId="34ab170da5908fc4" providerId="LiveId" clId="{D7DA5927-D473-4AEE-8BEF-0909585F6886}" dt="2021-03-10T20:49:33.093" v="332" actId="478"/>
          <ac:spMkLst>
            <pc:docMk/>
            <pc:sldMk cId="3716022509" sldId="585"/>
            <ac:spMk id="3" creationId="{4F7E6CED-6F5D-4DF7-85E5-D35737EAE89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716022509" sldId="58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0.527" v="298" actId="207"/>
          <ac:spMkLst>
            <pc:docMk/>
            <pc:sldMk cId="3716022509" sldId="58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4.410" v="379" actId="478"/>
          <ac:cxnSpMkLst>
            <pc:docMk/>
            <pc:sldMk cId="3716022509" sldId="585"/>
            <ac:cxnSpMk id="70" creationId="{3272C5BB-BE42-4C33-AA40-6D144EDA03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3.954" v="378" actId="478"/>
          <ac:cxnSpMkLst>
            <pc:docMk/>
            <pc:sldMk cId="3716022509" sldId="585"/>
            <ac:cxnSpMk id="72" creationId="{8484813C-6152-4768-802A-00F614F7574E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1.953" v="377" actId="478"/>
        <pc:sldMkLst>
          <pc:docMk/>
          <pc:sldMk cId="466678500" sldId="586"/>
        </pc:sldMkLst>
        <pc:spChg chg="add del mod ord">
          <ac:chgData name="Cristian Chilipirea" userId="34ab170da5908fc4" providerId="LiveId" clId="{D7DA5927-D473-4AEE-8BEF-0909585F6886}" dt="2021-03-10T20:49:45.081" v="334" actId="478"/>
          <ac:spMkLst>
            <pc:docMk/>
            <pc:sldMk cId="466678500" sldId="586"/>
            <ac:spMk id="3" creationId="{D4C5DFE8-2E06-400F-AF38-23A6F52D35E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66678500" sldId="58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8.003" v="297" actId="207"/>
          <ac:spMkLst>
            <pc:docMk/>
            <pc:sldMk cId="466678500" sldId="58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1.953" v="377" actId="478"/>
          <ac:cxnSpMkLst>
            <pc:docMk/>
            <pc:sldMk cId="466678500" sldId="586"/>
            <ac:cxnSpMk id="70" creationId="{645AA4A3-B9E6-4B1B-996B-B9CD8C0D0A0E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1.422" v="376" actId="478"/>
          <ac:cxnSpMkLst>
            <pc:docMk/>
            <pc:sldMk cId="466678500" sldId="586"/>
            <ac:cxnSpMk id="72" creationId="{78341167-F27F-465E-B8C2-C3393F9BBA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38310151" sldId="586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8.169" v="375" actId="478"/>
        <pc:sldMkLst>
          <pc:docMk/>
          <pc:sldMk cId="1085850107" sldId="587"/>
        </pc:sldMkLst>
        <pc:spChg chg="add del mod ord">
          <ac:chgData name="Cristian Chilipirea" userId="34ab170da5908fc4" providerId="LiveId" clId="{D7DA5927-D473-4AEE-8BEF-0909585F6886}" dt="2021-03-10T20:50:04.289" v="336" actId="478"/>
          <ac:spMkLst>
            <pc:docMk/>
            <pc:sldMk cId="1085850107" sldId="587"/>
            <ac:spMk id="3" creationId="{161B4D0F-6B61-47DB-A252-FD8369F92A5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5850107" sldId="58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3.842" v="296" actId="207"/>
          <ac:spMkLst>
            <pc:docMk/>
            <pc:sldMk cId="1085850107" sldId="58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8.169" v="375" actId="478"/>
          <ac:cxnSpMkLst>
            <pc:docMk/>
            <pc:sldMk cId="1085850107" sldId="587"/>
            <ac:cxnSpMk id="70" creationId="{17550682-4443-4753-AB42-38E3AF147E10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7.692" v="374" actId="478"/>
          <ac:cxnSpMkLst>
            <pc:docMk/>
            <pc:sldMk cId="1085850107" sldId="587"/>
            <ac:cxnSpMk id="72" creationId="{D8189A11-59C1-4F00-AD15-629A71832B6E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88151205" sldId="587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5.665" v="373" actId="478"/>
        <pc:sldMkLst>
          <pc:docMk/>
          <pc:sldMk cId="761443777" sldId="588"/>
        </pc:sldMkLst>
        <pc:spChg chg="add del mod ord">
          <ac:chgData name="Cristian Chilipirea" userId="34ab170da5908fc4" providerId="LiveId" clId="{D7DA5927-D473-4AEE-8BEF-0909585F6886}" dt="2021-03-10T20:50:20.673" v="338" actId="478"/>
          <ac:spMkLst>
            <pc:docMk/>
            <pc:sldMk cId="761443777" sldId="588"/>
            <ac:spMk id="3" creationId="{5FF0DD24-551E-4707-9DF9-35B9D2B5B3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61443777" sldId="58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0.776" v="295" actId="207"/>
          <ac:spMkLst>
            <pc:docMk/>
            <pc:sldMk cId="761443777" sldId="58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5.665" v="373" actId="478"/>
          <ac:cxnSpMkLst>
            <pc:docMk/>
            <pc:sldMk cId="761443777" sldId="588"/>
            <ac:cxnSpMk id="70" creationId="{3C0C0A4B-2A72-4947-B582-E227F33C656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5.091" v="372" actId="478"/>
          <ac:cxnSpMkLst>
            <pc:docMk/>
            <pc:sldMk cId="761443777" sldId="588"/>
            <ac:cxnSpMk id="72" creationId="{B6189701-14AC-49C9-ADC5-7DF7DA2B191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1471145" sldId="588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1.321" v="371" actId="478"/>
        <pc:sldMkLst>
          <pc:docMk/>
          <pc:sldMk cId="108313471" sldId="589"/>
        </pc:sldMkLst>
        <pc:spChg chg="add del mod ord">
          <ac:chgData name="Cristian Chilipirea" userId="34ab170da5908fc4" providerId="LiveId" clId="{D7DA5927-D473-4AEE-8BEF-0909585F6886}" dt="2021-03-10T20:50:36.705" v="340" actId="478"/>
          <ac:spMkLst>
            <pc:docMk/>
            <pc:sldMk cId="108313471" sldId="589"/>
            <ac:spMk id="3" creationId="{461F9F83-84B9-45BE-8E9B-3C709E1A03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313471" sldId="58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7.048" v="294" actId="207"/>
          <ac:spMkLst>
            <pc:docMk/>
            <pc:sldMk cId="108313471" sldId="58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1.321" v="371" actId="478"/>
          <ac:cxnSpMkLst>
            <pc:docMk/>
            <pc:sldMk cId="108313471" sldId="589"/>
            <ac:cxnSpMk id="70" creationId="{055CC18E-B8EA-4A08-AB00-DDD8636269C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0.785" v="370" actId="478"/>
          <ac:cxnSpMkLst>
            <pc:docMk/>
            <pc:sldMk cId="108313471" sldId="589"/>
            <ac:cxnSpMk id="72" creationId="{9390F379-6D35-4115-9A5B-263AA6A20D6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28197973" sldId="5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87048085" sldId="590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7.257" v="369" actId="478"/>
        <pc:sldMkLst>
          <pc:docMk/>
          <pc:sldMk cId="2850108714" sldId="590"/>
        </pc:sldMkLst>
        <pc:spChg chg="add del mod ord">
          <ac:chgData name="Cristian Chilipirea" userId="34ab170da5908fc4" providerId="LiveId" clId="{D7DA5927-D473-4AEE-8BEF-0909585F6886}" dt="2021-03-10T20:51:03.093" v="342" actId="478"/>
          <ac:spMkLst>
            <pc:docMk/>
            <pc:sldMk cId="2850108714" sldId="590"/>
            <ac:spMk id="3" creationId="{0F02F75A-CEE5-4A91-AE87-0AFBFE1811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50108714" sldId="59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4.582" v="293" actId="207"/>
          <ac:spMkLst>
            <pc:docMk/>
            <pc:sldMk cId="2850108714" sldId="59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7.257" v="369" actId="478"/>
          <ac:cxnSpMkLst>
            <pc:docMk/>
            <pc:sldMk cId="2850108714" sldId="590"/>
            <ac:cxnSpMk id="70" creationId="{7C08989F-E90A-471A-B2A0-A9CA7837823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6.641" v="368" actId="478"/>
          <ac:cxnSpMkLst>
            <pc:docMk/>
            <pc:sldMk cId="2850108714" sldId="590"/>
            <ac:cxnSpMk id="72" creationId="{91DC1EE4-CFA7-4AD4-9CCE-D76B555B0F5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23.705" v="367" actId="478"/>
        <pc:sldMkLst>
          <pc:docMk/>
          <pc:sldMk cId="321793941" sldId="591"/>
        </pc:sldMkLst>
        <pc:spChg chg="add del mod ord">
          <ac:chgData name="Cristian Chilipirea" userId="34ab170da5908fc4" providerId="LiveId" clId="{D7DA5927-D473-4AEE-8BEF-0909585F6886}" dt="2021-03-10T20:51:17.618" v="344" actId="478"/>
          <ac:spMkLst>
            <pc:docMk/>
            <pc:sldMk cId="321793941" sldId="591"/>
            <ac:spMk id="3" creationId="{B62718D3-6CC4-4691-B20D-E93AA9FC94A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21793941" sldId="59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1.649" v="292" actId="207"/>
          <ac:spMkLst>
            <pc:docMk/>
            <pc:sldMk cId="321793941" sldId="59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3.705" v="367" actId="478"/>
          <ac:cxnSpMkLst>
            <pc:docMk/>
            <pc:sldMk cId="321793941" sldId="591"/>
            <ac:cxnSpMk id="70" creationId="{7FBD6EA3-93F3-4EAA-AEA4-3F99D9F2271F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3.129" v="366" actId="478"/>
          <ac:cxnSpMkLst>
            <pc:docMk/>
            <pc:sldMk cId="321793941" sldId="591"/>
            <ac:cxnSpMk id="72" creationId="{F8285B87-CD95-424D-A31D-E6CFCCDD3D8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31174030" sldId="591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0.921" v="365" actId="478"/>
        <pc:sldMkLst>
          <pc:docMk/>
          <pc:sldMk cId="1634983897" sldId="592"/>
        </pc:sldMkLst>
        <pc:spChg chg="add del mod ord">
          <ac:chgData name="Cristian Chilipirea" userId="34ab170da5908fc4" providerId="LiveId" clId="{D7DA5927-D473-4AEE-8BEF-0909585F6886}" dt="2021-03-10T20:51:40.477" v="346" actId="478"/>
          <ac:spMkLst>
            <pc:docMk/>
            <pc:sldMk cId="1634983897" sldId="592"/>
            <ac:spMk id="3" creationId="{F763D126-62C0-4DB5-80D9-4A191E9F204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34983897" sldId="59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7.815" v="291" actId="207"/>
          <ac:spMkLst>
            <pc:docMk/>
            <pc:sldMk cId="1634983897" sldId="59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0.921" v="365" actId="478"/>
          <ac:cxnSpMkLst>
            <pc:docMk/>
            <pc:sldMk cId="1634983897" sldId="592"/>
            <ac:cxnSpMk id="70" creationId="{8F194546-DE35-4698-A60D-28A53825773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0.065" v="364" actId="478"/>
          <ac:cxnSpMkLst>
            <pc:docMk/>
            <pc:sldMk cId="1634983897" sldId="592"/>
            <ac:cxnSpMk id="72" creationId="{133CBE88-06D5-4C11-8793-BA4909A2796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21651538" sldId="592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7.609" v="363" actId="478"/>
        <pc:sldMkLst>
          <pc:docMk/>
          <pc:sldMk cId="1149418056" sldId="593"/>
        </pc:sldMkLst>
        <pc:spChg chg="add del mod ord">
          <ac:chgData name="Cristian Chilipirea" userId="34ab170da5908fc4" providerId="LiveId" clId="{D7DA5927-D473-4AEE-8BEF-0909585F6886}" dt="2021-03-10T20:51:54.113" v="348" actId="478"/>
          <ac:spMkLst>
            <pc:docMk/>
            <pc:sldMk cId="1149418056" sldId="593"/>
            <ac:spMk id="3" creationId="{9CFD65F1-9C5E-4D5D-BA4A-A068480A707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49418056" sldId="59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4.765" v="290" actId="207"/>
          <ac:spMkLst>
            <pc:docMk/>
            <pc:sldMk cId="1149418056" sldId="59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7.609" v="363" actId="478"/>
          <ac:cxnSpMkLst>
            <pc:docMk/>
            <pc:sldMk cId="1149418056" sldId="593"/>
            <ac:cxnSpMk id="70" creationId="{3A9304E3-F2B2-45A8-9CA5-5525B00BE580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6.978" v="362" actId="478"/>
          <ac:cxnSpMkLst>
            <pc:docMk/>
            <pc:sldMk cId="1149418056" sldId="593"/>
            <ac:cxnSpMk id="72" creationId="{7AC0819C-583A-46A1-9861-C29D6671980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92642322" sldId="5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878214405" sldId="594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4.530" v="361" actId="478"/>
        <pc:sldMkLst>
          <pc:docMk/>
          <pc:sldMk cId="1649685948" sldId="594"/>
        </pc:sldMkLst>
        <pc:spChg chg="add del mod ord">
          <ac:chgData name="Cristian Chilipirea" userId="34ab170da5908fc4" providerId="LiveId" clId="{D7DA5927-D473-4AEE-8BEF-0909585F6886}" dt="2021-03-10T20:52:31.030" v="350" actId="478"/>
          <ac:spMkLst>
            <pc:docMk/>
            <pc:sldMk cId="1649685948" sldId="594"/>
            <ac:spMk id="3" creationId="{2ACF3AAF-EB30-4517-A56A-B9B5B4D292A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49685948" sldId="59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1.884" v="289" actId="207"/>
          <ac:spMkLst>
            <pc:docMk/>
            <pc:sldMk cId="1649685948" sldId="59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4.530" v="361" actId="478"/>
          <ac:cxnSpMkLst>
            <pc:docMk/>
            <pc:sldMk cId="1649685948" sldId="594"/>
            <ac:cxnSpMk id="70" creationId="{F541523A-1651-48DA-81B2-3246B17EF64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3.608" v="360" actId="478"/>
          <ac:cxnSpMkLst>
            <pc:docMk/>
            <pc:sldMk cId="1649685948" sldId="594"/>
            <ac:cxnSpMk id="72" creationId="{708E0CD5-A8BA-4158-A01C-6224E977CD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11.709" v="359" actId="478"/>
        <pc:sldMkLst>
          <pc:docMk/>
          <pc:sldMk cId="2926480314" sldId="595"/>
        </pc:sldMkLst>
        <pc:spChg chg="add del mod ord">
          <ac:chgData name="Cristian Chilipirea" userId="34ab170da5908fc4" providerId="LiveId" clId="{D7DA5927-D473-4AEE-8BEF-0909585F6886}" dt="2021-03-10T20:52:44.957" v="352" actId="478"/>
          <ac:spMkLst>
            <pc:docMk/>
            <pc:sldMk cId="2926480314" sldId="595"/>
            <ac:spMk id="3" creationId="{33346AE1-6F96-4786-B50E-736F7F085D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26480314" sldId="59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8.915" v="288" actId="207"/>
          <ac:spMkLst>
            <pc:docMk/>
            <pc:sldMk cId="2926480314" sldId="59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1.709" v="359" actId="478"/>
          <ac:cxnSpMkLst>
            <pc:docMk/>
            <pc:sldMk cId="2926480314" sldId="595"/>
            <ac:cxnSpMk id="70" creationId="{2DD544C1-0F01-421F-BD4F-4D417A18CD6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1.135" v="358" actId="478"/>
          <ac:cxnSpMkLst>
            <pc:docMk/>
            <pc:sldMk cId="2926480314" sldId="595"/>
            <ac:cxnSpMk id="72" creationId="{FCF7CFF9-75B9-443D-9DA2-5C37A8A6750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81293268" sldId="59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09.576" v="357" actId="478"/>
        <pc:sldMkLst>
          <pc:docMk/>
          <pc:sldMk cId="432684937" sldId="596"/>
        </pc:sldMkLst>
        <pc:spChg chg="add del mod ord">
          <ac:chgData name="Cristian Chilipirea" userId="34ab170da5908fc4" providerId="LiveId" clId="{D7DA5927-D473-4AEE-8BEF-0909585F6886}" dt="2021-03-10T20:52:58.573" v="354" actId="478"/>
          <ac:spMkLst>
            <pc:docMk/>
            <pc:sldMk cId="432684937" sldId="596"/>
            <ac:spMk id="2" creationId="{1DD3E9A3-53E5-4EF2-ABC5-93947F9C863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32684937" sldId="59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5.703" v="287" actId="207"/>
          <ac:spMkLst>
            <pc:docMk/>
            <pc:sldMk cId="432684937" sldId="59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09.576" v="357" actId="478"/>
          <ac:cxnSpMkLst>
            <pc:docMk/>
            <pc:sldMk cId="432684937" sldId="596"/>
            <ac:cxnSpMk id="69" creationId="{CA46C0BF-ECDF-4EBE-9EA7-A33DF620E690}"/>
          </ac:cxnSpMkLst>
        </pc:cxnChg>
        <pc:cxnChg chg="add del mod">
          <ac:chgData name="Cristian Chilipirea" userId="34ab170da5908fc4" providerId="LiveId" clId="{D7DA5927-D473-4AEE-8BEF-0909585F6886}" dt="2021-03-10T20:53:08.889" v="356" actId="478"/>
          <ac:cxnSpMkLst>
            <pc:docMk/>
            <pc:sldMk cId="432684937" sldId="596"/>
            <ac:cxnSpMk id="70" creationId="{D2615A96-A183-456D-AAB4-5694A9827AF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1" creationId="{A698D50D-2A2A-43A9-9E05-6BCE3CB8867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06375257" sldId="596"/>
        </pc:sldMkLst>
      </pc:sldChg>
      <pc:sldChg chg="addSp delSp modSp add mod modClrScheme chgLayout">
        <pc:chgData name="Cristian Chilipirea" userId="34ab170da5908fc4" providerId="LiveId" clId="{D7DA5927-D473-4AEE-8BEF-0909585F6886}" dt="2021-03-10T20:37:39.924" v="193" actId="207"/>
        <pc:sldMkLst>
          <pc:docMk/>
          <pc:sldMk cId="9955651" sldId="597"/>
        </pc:sldMkLst>
        <pc:spChg chg="mod ord">
          <ac:chgData name="Cristian Chilipirea" userId="34ab170da5908fc4" providerId="LiveId" clId="{D7DA5927-D473-4AEE-8BEF-0909585F6886}" dt="2021-03-10T20:37:39.924" v="193" actId="207"/>
          <ac:spMkLst>
            <pc:docMk/>
            <pc:sldMk cId="9955651" sldId="597"/>
            <ac:spMk id="2" creationId="{0DD502D0-A644-4744-8542-A141B632F39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3" creationId="{5FBA71E2-645E-4E0D-8483-BF0653D4842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4" creationId="{251A89E4-B2F9-4AE1-ABDA-989C7BD80069}"/>
          </ac:spMkLst>
        </pc:spChg>
        <pc:spChg chg="del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310689941" sldId="5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11707616" sldId="598"/>
        </pc:sldMkLst>
      </pc:sldChg>
      <pc:sldChg chg="modSp add mod modClrScheme chgLayout">
        <pc:chgData name="Cristian Chilipirea" userId="34ab170da5908fc4" providerId="LiveId" clId="{D7DA5927-D473-4AEE-8BEF-0909585F6886}" dt="2021-03-10T20:37:44.972" v="194" actId="207"/>
        <pc:sldMkLst>
          <pc:docMk/>
          <pc:sldMk cId="3021993017" sldId="598"/>
        </pc:sldMkLst>
        <pc:spChg chg="mod ord">
          <ac:chgData name="Cristian Chilipirea" userId="34ab170da5908fc4" providerId="LiveId" clId="{D7DA5927-D473-4AEE-8BEF-0909585F6886}" dt="2021-03-10T20:37:44.972" v="194" actId="207"/>
          <ac:spMkLst>
            <pc:docMk/>
            <pc:sldMk cId="3021993017" sldId="598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1993017" sldId="598"/>
            <ac:spMk id="4" creationId="{251A89E4-B2F9-4AE1-ABDA-989C7BD80069}"/>
          </ac:spMkLst>
        </pc:spChg>
        <pc:picChg chg="mod ord">
          <ac:chgData name="Cristian Chilipirea" userId="34ab170da5908fc4" providerId="LiveId" clId="{D7DA5927-D473-4AEE-8BEF-0909585F6886}" dt="2021-03-10T20:35:25.800" v="143" actId="700"/>
          <ac:picMkLst>
            <pc:docMk/>
            <pc:sldMk cId="3021993017" sldId="598"/>
            <ac:picMk id="7" creationId="{3C63D915-E4AC-40A6-A29A-E1C60A9F4A40}"/>
          </ac:picMkLst>
        </pc:pic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62520965" sldId="599"/>
        </pc:sldMkLst>
      </pc:sldChg>
      <pc:sldChg chg="modSp add mod modClrScheme chgLayout">
        <pc:chgData name="Cristian Chilipirea" userId="34ab170da5908fc4" providerId="LiveId" clId="{D7DA5927-D473-4AEE-8BEF-0909585F6886}" dt="2021-03-10T20:59:18.600" v="488" actId="207"/>
        <pc:sldMkLst>
          <pc:docMk/>
          <pc:sldMk cId="1062709435" sldId="599"/>
        </pc:sldMkLst>
        <pc:spChg chg="mod ord">
          <ac:chgData name="Cristian Chilipirea" userId="34ab170da5908fc4" providerId="LiveId" clId="{D7DA5927-D473-4AEE-8BEF-0909585F6886}" dt="2021-03-10T20:59:18.600" v="488" actId="207"/>
          <ac:spMkLst>
            <pc:docMk/>
            <pc:sldMk cId="1062709435" sldId="599"/>
            <ac:spMk id="2" creationId="{D9DCAF4D-793B-41BF-B2DB-F387ACC8F9D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3" creationId="{4C502F7E-2F8F-4A4C-9C39-D834D82CB5C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44981453" sldId="600"/>
        </pc:sldMkLst>
      </pc:sldChg>
      <pc:sldChg chg="addSp delSp modSp add mod modClrScheme chgLayout">
        <pc:chgData name="Cristian Chilipirea" userId="34ab170da5908fc4" providerId="LiveId" clId="{D7DA5927-D473-4AEE-8BEF-0909585F6886}" dt="2021-03-10T20:38:05.420" v="196" actId="478"/>
        <pc:sldMkLst>
          <pc:docMk/>
          <pc:sldMk cId="2107148739" sldId="600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2" creationId="{3F6D85B7-3FE6-49D1-B0E2-B0E31CF7BB32}"/>
          </ac:spMkLst>
        </pc:spChg>
        <pc:spChg chg="add del mod ord">
          <ac:chgData name="Cristian Chilipirea" userId="34ab170da5908fc4" providerId="LiveId" clId="{D7DA5927-D473-4AEE-8BEF-0909585F6886}" dt="2021-03-10T20:38:05.420" v="196" actId="478"/>
          <ac:spMkLst>
            <pc:docMk/>
            <pc:sldMk cId="2107148739" sldId="600"/>
            <ac:spMk id="3" creationId="{C718B701-5677-4CAF-B8BB-A6EFAFE8598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4" creationId="{F170D5A4-ABDB-40AB-AF8C-FE745F9ACF4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58.804" v="195" actId="207"/>
        <pc:sldMkLst>
          <pc:docMk/>
          <pc:sldMk cId="586504043" sldId="601"/>
        </pc:sldMkLst>
        <pc:spChg chg="mod ord">
          <ac:chgData name="Cristian Chilipirea" userId="34ab170da5908fc4" providerId="LiveId" clId="{D7DA5927-D473-4AEE-8BEF-0909585F6886}" dt="2021-03-10T20:37:58.804" v="195" actId="207"/>
          <ac:spMkLst>
            <pc:docMk/>
            <pc:sldMk cId="586504043" sldId="601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48613112" sldId="6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85695320" sldId="602"/>
        </pc:sldMkLst>
      </pc:sldChg>
      <pc:sldChg chg="modSp add mod modClrScheme chgLayout">
        <pc:chgData name="Cristian Chilipirea" userId="34ab170da5908fc4" providerId="LiveId" clId="{D7DA5927-D473-4AEE-8BEF-0909585F6886}" dt="2021-03-10T20:38:24.859" v="199" actId="207"/>
        <pc:sldMkLst>
          <pc:docMk/>
          <pc:sldMk cId="2661395145" sldId="602"/>
        </pc:sldMkLst>
        <pc:spChg chg="mod ord">
          <ac:chgData name="Cristian Chilipirea" userId="34ab170da5908fc4" providerId="LiveId" clId="{D7DA5927-D473-4AEE-8BEF-0909585F6886}" dt="2021-03-10T20:38:24.859" v="199" actId="207"/>
          <ac:spMkLst>
            <pc:docMk/>
            <pc:sldMk cId="2661395145" sldId="602"/>
            <ac:spMk id="2" creationId="{53B46A7B-BFB5-4F91-81B7-26E266353A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61395145" sldId="602"/>
            <ac:spMk id="4" creationId="{52268F29-5BD0-48FF-8948-027D928D2423}"/>
          </ac:spMkLst>
        </pc:spChg>
        <pc:spChg chg="mod ord">
          <ac:chgData name="Cristian Chilipirea" userId="34ab170da5908fc4" providerId="LiveId" clId="{D7DA5927-D473-4AEE-8BEF-0909585F6886}" dt="2021-03-10T20:35:26.122" v="147" actId="27636"/>
          <ac:spMkLst>
            <pc:docMk/>
            <pc:sldMk cId="2661395145" sldId="602"/>
            <ac:spMk id="5" creationId="{F9F160A1-1679-4C50-9580-29F5479B73E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20.164" v="198" actId="478"/>
        <pc:sldMkLst>
          <pc:docMk/>
          <pc:sldMk cId="3601361384" sldId="603"/>
        </pc:sldMkLst>
        <pc:spChg chg="mod ord">
          <ac:chgData name="Cristian Chilipirea" userId="34ab170da5908fc4" providerId="LiveId" clId="{D7DA5927-D473-4AEE-8BEF-0909585F6886}" dt="2021-03-10T20:38:17.290" v="197" actId="207"/>
          <ac:spMkLst>
            <pc:docMk/>
            <pc:sldMk cId="3601361384" sldId="603"/>
            <ac:spMk id="2" creationId="{53B46A7B-BFB5-4F91-81B7-26E266353A60}"/>
          </ac:spMkLst>
        </pc:spChg>
        <pc:spChg chg="add del mod ord">
          <ac:chgData name="Cristian Chilipirea" userId="34ab170da5908fc4" providerId="LiveId" clId="{D7DA5927-D473-4AEE-8BEF-0909585F6886}" dt="2021-03-10T20:38:20.164" v="198" actId="478"/>
          <ac:spMkLst>
            <pc:docMk/>
            <pc:sldMk cId="3601361384" sldId="603"/>
            <ac:spMk id="3" creationId="{7049D88F-D036-489C-A1C0-D5781CB6F01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01361384" sldId="603"/>
            <ac:spMk id="4" creationId="{52268F29-5BD0-48FF-8948-027D928D242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84853342" sldId="603"/>
        </pc:sldMkLst>
      </pc:sldChg>
      <pc:sldChg chg="modSp add mod modClrScheme chgLayout">
        <pc:chgData name="Cristian Chilipirea" userId="34ab170da5908fc4" providerId="LiveId" clId="{D7DA5927-D473-4AEE-8BEF-0909585F6886}" dt="2021-03-10T20:38:37.311" v="202" actId="207"/>
        <pc:sldMkLst>
          <pc:docMk/>
          <pc:sldMk cId="3653230811" sldId="604"/>
        </pc:sldMkLst>
        <pc:spChg chg="mod ord">
          <ac:chgData name="Cristian Chilipirea" userId="34ab170da5908fc4" providerId="LiveId" clId="{D7DA5927-D473-4AEE-8BEF-0909585F6886}" dt="2021-03-10T20:38:37.311" v="202" actId="207"/>
          <ac:spMkLst>
            <pc:docMk/>
            <pc:sldMk cId="3653230811" sldId="604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84066094" sldId="6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19897751" sldId="605"/>
        </pc:sldMkLst>
      </pc:sldChg>
      <pc:sldChg chg="modSp add mod modClrScheme chgLayout">
        <pc:chgData name="Cristian Chilipirea" userId="34ab170da5908fc4" providerId="LiveId" clId="{D7DA5927-D473-4AEE-8BEF-0909585F6886}" dt="2021-03-10T20:58:53.911" v="482" actId="790"/>
        <pc:sldMkLst>
          <pc:docMk/>
          <pc:sldMk cId="3022098502" sldId="605"/>
        </pc:sldMkLst>
        <pc:spChg chg="mod ord">
          <ac:chgData name="Cristian Chilipirea" userId="34ab170da5908fc4" providerId="LiveId" clId="{D7DA5927-D473-4AEE-8BEF-0909585F6886}" dt="2021-03-10T20:58:46.155" v="481" actId="207"/>
          <ac:spMkLst>
            <pc:docMk/>
            <pc:sldMk cId="3022098502" sldId="605"/>
            <ac:spMk id="2" creationId="{EF0B8574-B95E-4BBF-8713-6CFFD965A24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2098502" sldId="605"/>
            <ac:spMk id="4" creationId="{E9A40D92-18D7-4503-85E4-4A6EE3ED5F64}"/>
          </ac:spMkLst>
        </pc:spChg>
        <pc:spChg chg="mod ord">
          <ac:chgData name="Cristian Chilipirea" userId="34ab170da5908fc4" providerId="LiveId" clId="{D7DA5927-D473-4AEE-8BEF-0909585F6886}" dt="2021-03-10T20:58:53.911" v="482" actId="790"/>
          <ac:spMkLst>
            <pc:docMk/>
            <pc:sldMk cId="3022098502" sldId="605"/>
            <ac:spMk id="11" creationId="{5C7EBEF0-3555-4A06-A57D-97B0BF9F9E5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29601204" sldId="606"/>
        </pc:sldMkLst>
      </pc:sldChg>
      <pc:sldChg chg="addSp delSp modSp add mod modClrScheme chgLayout">
        <pc:chgData name="Cristian Chilipirea" userId="34ab170da5908fc4" providerId="LiveId" clId="{D7DA5927-D473-4AEE-8BEF-0909585F6886}" dt="2021-03-10T20:59:05.165" v="484" actId="478"/>
        <pc:sldMkLst>
          <pc:docMk/>
          <pc:sldMk cId="2472077983" sldId="606"/>
        </pc:sldMkLst>
        <pc:spChg chg="mod ord">
          <ac:chgData name="Cristian Chilipirea" userId="34ab170da5908fc4" providerId="LiveId" clId="{D7DA5927-D473-4AEE-8BEF-0909585F6886}" dt="2021-03-10T20:59:02.528" v="483" actId="207"/>
          <ac:spMkLst>
            <pc:docMk/>
            <pc:sldMk cId="2472077983" sldId="606"/>
            <ac:spMk id="2" creationId="{CE66E1E2-7342-40BA-9872-BC1474DA4D23}"/>
          </ac:spMkLst>
        </pc:spChg>
        <pc:spChg chg="add del mod ord">
          <ac:chgData name="Cristian Chilipirea" userId="34ab170da5908fc4" providerId="LiveId" clId="{D7DA5927-D473-4AEE-8BEF-0909585F6886}" dt="2021-03-10T20:59:05.165" v="484" actId="478"/>
          <ac:spMkLst>
            <pc:docMk/>
            <pc:sldMk cId="2472077983" sldId="606"/>
            <ac:spMk id="3" creationId="{A2108FEE-969B-46B6-9A06-3D749CE707D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72077983" sldId="606"/>
            <ac:spMk id="4" creationId="{406A7533-A0F3-4784-B6AB-258EA50A154A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9:15.267" v="487" actId="207"/>
        <pc:sldMkLst>
          <pc:docMk/>
          <pc:sldMk cId="365110367" sldId="607"/>
        </pc:sldMkLst>
        <pc:spChg chg="mod ord">
          <ac:chgData name="Cristian Chilipirea" userId="34ab170da5908fc4" providerId="LiveId" clId="{D7DA5927-D473-4AEE-8BEF-0909585F6886}" dt="2021-03-10T20:59:15.267" v="487" actId="207"/>
          <ac:spMkLst>
            <pc:docMk/>
            <pc:sldMk cId="365110367" sldId="607"/>
            <ac:spMk id="2" creationId="{B11F087D-8CAD-4519-AF78-A16729CD204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4" creationId="{E12CA148-0B6E-4BD4-BF1B-B724137ABA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5" creationId="{2A64BFF1-78FF-4D0D-AA69-9887B14DCF2C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748028044" sldId="607"/>
        </pc:sldMkLst>
      </pc:sldChg>
      <pc:sldChg chg="addSp delSp modSp add mod modClrScheme chgLayout">
        <pc:chgData name="Cristian Chilipirea" userId="34ab170da5908fc4" providerId="LiveId" clId="{D7DA5927-D473-4AEE-8BEF-0909585F6886}" dt="2021-03-10T20:59:11.542" v="486" actId="478"/>
        <pc:sldMkLst>
          <pc:docMk/>
          <pc:sldMk cId="552847108" sldId="608"/>
        </pc:sldMkLst>
        <pc:spChg chg="mod ord">
          <ac:chgData name="Cristian Chilipirea" userId="34ab170da5908fc4" providerId="LiveId" clId="{D7DA5927-D473-4AEE-8BEF-0909585F6886}" dt="2021-03-10T20:59:09.208" v="485" actId="207"/>
          <ac:spMkLst>
            <pc:docMk/>
            <pc:sldMk cId="552847108" sldId="608"/>
            <ac:spMk id="2" creationId="{B11F087D-8CAD-4519-AF78-A16729CD204F}"/>
          </ac:spMkLst>
        </pc:spChg>
        <pc:spChg chg="add del mod ord">
          <ac:chgData name="Cristian Chilipirea" userId="34ab170da5908fc4" providerId="LiveId" clId="{D7DA5927-D473-4AEE-8BEF-0909585F6886}" dt="2021-03-10T20:59:11.542" v="486" actId="478"/>
          <ac:spMkLst>
            <pc:docMk/>
            <pc:sldMk cId="552847108" sldId="608"/>
            <ac:spMk id="3" creationId="{3EAB45E0-7943-4F82-B465-16EF44AD3B7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52847108" sldId="608"/>
            <ac:spMk id="4" creationId="{E12CA148-0B6E-4BD4-BF1B-B724137ABA5B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29723783" sldId="6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44809045" sldId="609"/>
        </pc:sldMkLst>
      </pc:sldChg>
      <pc:sldChg chg="addSp delSp modSp add mod modClrScheme chgLayout">
        <pc:chgData name="Cristian Chilipirea" userId="34ab170da5908fc4" providerId="LiveId" clId="{D7DA5927-D473-4AEE-8BEF-0909585F6886}" dt="2021-03-10T20:59:33.801" v="492" actId="478"/>
        <pc:sldMkLst>
          <pc:docMk/>
          <pc:sldMk cId="3467661663" sldId="609"/>
        </pc:sldMkLst>
        <pc:spChg chg="mod ord">
          <ac:chgData name="Cristian Chilipirea" userId="34ab170da5908fc4" providerId="LiveId" clId="{D7DA5927-D473-4AEE-8BEF-0909585F6886}" dt="2021-03-10T20:59:30.976" v="491" actId="207"/>
          <ac:spMkLst>
            <pc:docMk/>
            <pc:sldMk cId="3467661663" sldId="609"/>
            <ac:spMk id="2" creationId="{9BE1DBEC-8E9F-48CA-8660-BC3320E04692}"/>
          </ac:spMkLst>
        </pc:spChg>
        <pc:spChg chg="add del mod ord">
          <ac:chgData name="Cristian Chilipirea" userId="34ab170da5908fc4" providerId="LiveId" clId="{D7DA5927-D473-4AEE-8BEF-0909585F6886}" dt="2021-03-10T20:59:33.801" v="492" actId="478"/>
          <ac:spMkLst>
            <pc:docMk/>
            <pc:sldMk cId="3467661663" sldId="609"/>
            <ac:spMk id="3" creationId="{0377F04D-EB76-4978-87A3-0B2CD2672B4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67661663" sldId="609"/>
            <ac:spMk id="4" creationId="{D3E8B391-0EA0-4722-A82E-23FD91F6C8B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56891915" sldId="610"/>
        </pc:sldMkLst>
      </pc:sldChg>
      <pc:sldChg chg="addSp delSp modSp add mod modClrScheme chgLayout">
        <pc:chgData name="Cristian Chilipirea" userId="34ab170da5908fc4" providerId="LiveId" clId="{D7DA5927-D473-4AEE-8BEF-0909585F6886}" dt="2021-03-10T20:59:27.378" v="490" actId="478"/>
        <pc:sldMkLst>
          <pc:docMk/>
          <pc:sldMk cId="837216158" sldId="612"/>
        </pc:sldMkLst>
        <pc:spChg chg="add del mod ord">
          <ac:chgData name="Cristian Chilipirea" userId="34ab170da5908fc4" providerId="LiveId" clId="{D7DA5927-D473-4AEE-8BEF-0909585F6886}" dt="2021-03-10T20:59:23.834" v="489" actId="478"/>
          <ac:spMkLst>
            <pc:docMk/>
            <pc:sldMk cId="837216158" sldId="612"/>
            <ac:spMk id="2" creationId="{6BDE2B93-4947-4826-9B3A-E09588552A20}"/>
          </ac:spMkLst>
        </pc:spChg>
        <pc:spChg chg="add del mod ord">
          <ac:chgData name="Cristian Chilipirea" userId="34ab170da5908fc4" providerId="LiveId" clId="{D7DA5927-D473-4AEE-8BEF-0909585F6886}" dt="2021-03-10T20:59:27.378" v="490" actId="478"/>
          <ac:spMkLst>
            <pc:docMk/>
            <pc:sldMk cId="837216158" sldId="612"/>
            <ac:spMk id="3" creationId="{378BB3CF-463D-4D50-8ED6-D43CB39DEB0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37216158" sldId="612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269401478" sldId="612"/>
        </pc:sldMkLst>
      </pc:sldChg>
      <pc:sldChg chg="modSp add mod modClrScheme chgLayout">
        <pc:chgData name="Cristian Chilipirea" userId="34ab170da5908fc4" providerId="LiveId" clId="{D7DA5927-D473-4AEE-8BEF-0909585F6886}" dt="2021-03-10T20:38:49.855" v="205" actId="207"/>
        <pc:sldMkLst>
          <pc:docMk/>
          <pc:sldMk cId="1883209142" sldId="613"/>
        </pc:sldMkLst>
        <pc:spChg chg="mod ord">
          <ac:chgData name="Cristian Chilipirea" userId="34ab170da5908fc4" providerId="LiveId" clId="{D7DA5927-D473-4AEE-8BEF-0909585F6886}" dt="2021-03-10T20:38:49.855" v="205" actId="207"/>
          <ac:spMkLst>
            <pc:docMk/>
            <pc:sldMk cId="1883209142" sldId="613"/>
            <ac:spMk id="2" creationId="{C84389ED-E565-47B9-BCEF-EAFC4BFCEEA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3" creationId="{0B42600C-888D-496B-A968-09FAE06080A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4" creationId="{21CD6739-332E-4C9D-9FBA-0D9179B67D6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04.925" v="208" actId="207"/>
        <pc:sldMkLst>
          <pc:docMk/>
          <pc:sldMk cId="3348847876" sldId="616"/>
        </pc:sldMkLst>
        <pc:spChg chg="mod ord">
          <ac:chgData name="Cristian Chilipirea" userId="34ab170da5908fc4" providerId="LiveId" clId="{D7DA5927-D473-4AEE-8BEF-0909585F6886}" dt="2021-03-10T20:39:04.925" v="208" actId="207"/>
          <ac:spMkLst>
            <pc:docMk/>
            <pc:sldMk cId="3348847876" sldId="616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04.076" v="186" actId="1076"/>
        <pc:sldMkLst>
          <pc:docMk/>
          <pc:sldMk cId="3155245931" sldId="620"/>
        </pc:sldMkLst>
        <pc:spChg chg="mod ord">
          <ac:chgData name="Cristian Chilipirea" userId="34ab170da5908fc4" providerId="LiveId" clId="{D7DA5927-D473-4AEE-8BEF-0909585F6886}" dt="2021-03-10T20:37:01.462" v="185" actId="207"/>
          <ac:spMkLst>
            <pc:docMk/>
            <pc:sldMk cId="3155245931" sldId="620"/>
            <ac:spMk id="2" creationId="{D4CA21F5-30B8-4F5F-AB8E-3009F2460E7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4" creationId="{040C28B4-DE7E-4E20-9E51-E9D7B0E5E3A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5" creationId="{A6519B45-721E-4B7F-A6EA-0E8006441709}"/>
          </ac:spMkLst>
        </pc:spChg>
        <pc:picChg chg="mod">
          <ac:chgData name="Cristian Chilipirea" userId="34ab170da5908fc4" providerId="LiveId" clId="{D7DA5927-D473-4AEE-8BEF-0909585F6886}" dt="2021-03-10T20:37:04.076" v="186" actId="1076"/>
          <ac:picMkLst>
            <pc:docMk/>
            <pc:sldMk cId="3155245931" sldId="620"/>
            <ac:picMk id="7" creationId="{D454A86C-86A7-4DB3-A9E2-0F7FAC15A061}"/>
          </ac:picMkLst>
        </pc:picChg>
      </pc:sldChg>
      <pc:sldChg chg="modSp add mod modClrScheme chgLayout">
        <pc:chgData name="Cristian Chilipirea" userId="34ab170da5908fc4" providerId="LiveId" clId="{D7DA5927-D473-4AEE-8BEF-0909585F6886}" dt="2021-03-10T20:37:33.963" v="192" actId="207"/>
        <pc:sldMkLst>
          <pc:docMk/>
          <pc:sldMk cId="278621425" sldId="621"/>
        </pc:sldMkLst>
        <pc:spChg chg="mod ord">
          <ac:chgData name="Cristian Chilipirea" userId="34ab170da5908fc4" providerId="LiveId" clId="{D7DA5927-D473-4AEE-8BEF-0909585F6886}" dt="2021-03-10T20:37:33.963" v="192" actId="207"/>
          <ac:spMkLst>
            <pc:docMk/>
            <pc:sldMk cId="278621425" sldId="621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4" creationId="{11D37E42-2D6B-4323-BD7B-B8F314BA4BC5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8.626" v="191" actId="207"/>
        <pc:sldMkLst>
          <pc:docMk/>
          <pc:sldMk cId="414989700" sldId="622"/>
        </pc:sldMkLst>
        <pc:spChg chg="mod ord">
          <ac:chgData name="Cristian Chilipirea" userId="34ab170da5908fc4" providerId="LiveId" clId="{D7DA5927-D473-4AEE-8BEF-0909585F6886}" dt="2021-03-10T20:37:28.626" v="191" actId="207"/>
          <ac:spMkLst>
            <pc:docMk/>
            <pc:sldMk cId="414989700" sldId="622"/>
            <ac:spMk id="2" creationId="{C3038122-F728-4752-834A-2443751B8CC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3" creationId="{A80AC0A7-4604-4DC7-B907-2232AF37BDF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4" creationId="{829EB688-104C-448A-9582-930FF91419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8:33.471" v="201" actId="14100"/>
        <pc:sldMkLst>
          <pc:docMk/>
          <pc:sldMk cId="4096181791" sldId="623"/>
        </pc:sldMkLst>
        <pc:spChg chg="mod ord">
          <ac:chgData name="Cristian Chilipirea" userId="34ab170da5908fc4" providerId="LiveId" clId="{D7DA5927-D473-4AEE-8BEF-0909585F6886}" dt="2021-03-10T20:38:28.923" v="200" actId="207"/>
          <ac:spMkLst>
            <pc:docMk/>
            <pc:sldMk cId="4096181791" sldId="623"/>
            <ac:spMk id="2" creationId="{1DDF87F0-360C-4D90-957B-1612FDBEE249}"/>
          </ac:spMkLst>
        </pc:spChg>
        <pc:spChg chg="mod ord">
          <ac:chgData name="Cristian Chilipirea" userId="34ab170da5908fc4" providerId="LiveId" clId="{D7DA5927-D473-4AEE-8BEF-0909585F6886}" dt="2021-03-10T20:38:33.471" v="201" actId="14100"/>
          <ac:spMkLst>
            <pc:docMk/>
            <pc:sldMk cId="4096181791" sldId="623"/>
            <ac:spMk id="3" creationId="{30F10FE3-9683-49FB-BEA1-0F067B2456E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96181791" sldId="623"/>
            <ac:spMk id="4" creationId="{AF34273C-4347-41F8-881D-5F8467005AA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3.074" v="210" actId="14100"/>
        <pc:sldMkLst>
          <pc:docMk/>
          <pc:sldMk cId="36634983" sldId="624"/>
        </pc:sldMkLst>
        <pc:spChg chg="mod ord">
          <ac:chgData name="Cristian Chilipirea" userId="34ab170da5908fc4" providerId="LiveId" clId="{D7DA5927-D473-4AEE-8BEF-0909585F6886}" dt="2021-03-10T20:39:09.172" v="209" actId="207"/>
          <ac:spMkLst>
            <pc:docMk/>
            <pc:sldMk cId="36634983" sldId="624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34983" sldId="624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9:13.074" v="210" actId="14100"/>
          <ac:spMkLst>
            <pc:docMk/>
            <pc:sldMk cId="36634983" sldId="624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6.680" v="211" actId="207"/>
        <pc:sldMkLst>
          <pc:docMk/>
          <pc:sldMk cId="3518888551" sldId="625"/>
        </pc:sldMkLst>
        <pc:spChg chg="mod ord">
          <ac:chgData name="Cristian Chilipirea" userId="34ab170da5908fc4" providerId="LiveId" clId="{D7DA5927-D473-4AEE-8BEF-0909585F6886}" dt="2021-03-10T20:39:16.680" v="211" actId="207"/>
          <ac:spMkLst>
            <pc:docMk/>
            <pc:sldMk cId="3518888551" sldId="625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5" creationId="{368B28F4-F8CC-44C9-8414-8C2C4F28F51F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41.538" v="469" actId="478"/>
        <pc:sldMkLst>
          <pc:docMk/>
          <pc:sldMk cId="1897459120" sldId="626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2" creationId="{43F5FBFE-BD5E-4037-9C8E-3FB900EA95A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57:41.538" v="469" actId="478"/>
          <ac:spMkLst>
            <pc:docMk/>
            <pc:sldMk cId="1897459120" sldId="626"/>
            <ac:spMk id="5" creationId="{358950AB-513C-4B98-98AD-151EB0D763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55.701" v="471" actId="207"/>
        <pc:sldMkLst>
          <pc:docMk/>
          <pc:sldMk cId="883812" sldId="627"/>
        </pc:sldMkLst>
        <pc:spChg chg="mod ord">
          <ac:chgData name="Cristian Chilipirea" userId="34ab170da5908fc4" providerId="LiveId" clId="{D7DA5927-D473-4AEE-8BEF-0909585F6886}" dt="2021-03-10T20:57:55.701" v="471" actId="207"/>
          <ac:spMkLst>
            <pc:docMk/>
            <pc:sldMk cId="883812" sldId="627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02.631" v="472" actId="207"/>
        <pc:sldMkLst>
          <pc:docMk/>
          <pc:sldMk cId="3199807861" sldId="628"/>
        </pc:sldMkLst>
        <pc:spChg chg="mod ord">
          <ac:chgData name="Cristian Chilipirea" userId="34ab170da5908fc4" providerId="LiveId" clId="{D7DA5927-D473-4AEE-8BEF-0909585F6886}" dt="2021-03-10T20:58:02.631" v="472" actId="207"/>
          <ac:spMkLst>
            <pc:docMk/>
            <pc:sldMk cId="3199807861" sldId="628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0.845" v="474" actId="14100"/>
        <pc:sldMkLst>
          <pc:docMk/>
          <pc:sldMk cId="2872142653" sldId="630"/>
        </pc:sldMkLst>
        <pc:spChg chg="mod ord">
          <ac:chgData name="Cristian Chilipirea" userId="34ab170da5908fc4" providerId="LiveId" clId="{D7DA5927-D473-4AEE-8BEF-0909585F6886}" dt="2021-03-10T20:58:10.845" v="474" actId="14100"/>
          <ac:spMkLst>
            <pc:docMk/>
            <pc:sldMk cId="2872142653" sldId="630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5.656" v="475" actId="207"/>
        <pc:sldMkLst>
          <pc:docMk/>
          <pc:sldMk cId="4141000406" sldId="631"/>
        </pc:sldMkLst>
        <pc:spChg chg="mod ord">
          <ac:chgData name="Cristian Chilipirea" userId="34ab170da5908fc4" providerId="LiveId" clId="{D7DA5927-D473-4AEE-8BEF-0909585F6886}" dt="2021-03-10T20:58:15.656" v="475" actId="207"/>
          <ac:spMkLst>
            <pc:docMk/>
            <pc:sldMk cId="4141000406" sldId="631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28.231" v="478" actId="14100"/>
        <pc:sldMkLst>
          <pc:docMk/>
          <pc:sldMk cId="2427518392" sldId="632"/>
        </pc:sldMkLst>
        <pc:spChg chg="mod ord">
          <ac:chgData name="Cristian Chilipirea" userId="34ab170da5908fc4" providerId="LiveId" clId="{D7DA5927-D473-4AEE-8BEF-0909585F6886}" dt="2021-03-10T20:58:28.231" v="478" actId="14100"/>
          <ac:spMkLst>
            <pc:docMk/>
            <pc:sldMk cId="2427518392" sldId="632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38.190" v="480" actId="14100"/>
        <pc:sldMkLst>
          <pc:docMk/>
          <pc:sldMk cId="2681444780" sldId="633"/>
        </pc:sldMkLst>
        <pc:spChg chg="mod ord">
          <ac:chgData name="Cristian Chilipirea" userId="34ab170da5908fc4" providerId="LiveId" clId="{D7DA5927-D473-4AEE-8BEF-0909585F6886}" dt="2021-03-10T20:58:38.190" v="480" actId="14100"/>
          <ac:spMkLst>
            <pc:docMk/>
            <pc:sldMk cId="2681444780" sldId="633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4" creationId="{53C6F2BB-03F6-4673-B5BB-1D6EFDDB8AC9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09.475" v="418" actId="478"/>
        <pc:sldMkLst>
          <pc:docMk/>
          <pc:sldMk cId="223322367" sldId="635"/>
        </pc:sldMkLst>
        <pc:spChg chg="add del mod ord">
          <ac:chgData name="Cristian Chilipirea" userId="34ab170da5908fc4" providerId="LiveId" clId="{D7DA5927-D473-4AEE-8BEF-0909585F6886}" dt="2021-03-10T20:55:09.475" v="418" actId="478"/>
          <ac:spMkLst>
            <pc:docMk/>
            <pc:sldMk cId="223322367" sldId="635"/>
            <ac:spMk id="2" creationId="{4DF4AA3F-F6C4-4FC8-BFA0-046EB3C9E1E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322367" sldId="63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06.358" v="417" actId="20577"/>
          <ac:spMkLst>
            <pc:docMk/>
            <pc:sldMk cId="22332236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29.249" v="424" actId="478"/>
        <pc:sldMkLst>
          <pc:docMk/>
          <pc:sldMk cId="2791028989" sldId="636"/>
        </pc:sldMkLst>
        <pc:spChg chg="add del mod ord">
          <ac:chgData name="Cristian Chilipirea" userId="34ab170da5908fc4" providerId="LiveId" clId="{D7DA5927-D473-4AEE-8BEF-0909585F6886}" dt="2021-03-10T20:55:29.249" v="424" actId="478"/>
          <ac:spMkLst>
            <pc:docMk/>
            <pc:sldMk cId="2791028989" sldId="636"/>
            <ac:spMk id="2" creationId="{9A284C6C-1840-48B9-9907-CBFB1050DF2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1028989" sldId="63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26.286" v="423" actId="14100"/>
          <ac:spMkLst>
            <pc:docMk/>
            <pc:sldMk cId="2791028989" sldId="63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45.493" v="430" actId="478"/>
        <pc:sldMkLst>
          <pc:docMk/>
          <pc:sldMk cId="3626788139" sldId="637"/>
        </pc:sldMkLst>
        <pc:spChg chg="add del mod ord">
          <ac:chgData name="Cristian Chilipirea" userId="34ab170da5908fc4" providerId="LiveId" clId="{D7DA5927-D473-4AEE-8BEF-0909585F6886}" dt="2021-03-10T20:55:45.493" v="430" actId="478"/>
          <ac:spMkLst>
            <pc:docMk/>
            <pc:sldMk cId="3626788139" sldId="637"/>
            <ac:spMk id="3" creationId="{07D18723-4D71-44CA-9E26-CFCE59CA7A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26788139" sldId="63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42.510" v="429" actId="14100"/>
          <ac:spMkLst>
            <pc:docMk/>
            <pc:sldMk cId="3626788139" sldId="63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03.525" v="435" actId="478"/>
        <pc:sldMkLst>
          <pc:docMk/>
          <pc:sldMk cId="621829694" sldId="638"/>
        </pc:sldMkLst>
        <pc:spChg chg="add del mod ord">
          <ac:chgData name="Cristian Chilipirea" userId="34ab170da5908fc4" providerId="LiveId" clId="{D7DA5927-D473-4AEE-8BEF-0909585F6886}" dt="2021-03-10T20:56:03.525" v="435" actId="478"/>
          <ac:spMkLst>
            <pc:docMk/>
            <pc:sldMk cId="621829694" sldId="638"/>
            <ac:spMk id="2" creationId="{73F8B6EC-64F9-4882-9377-34145A7512A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621829694" sldId="63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59.462" v="434" actId="20577"/>
          <ac:spMkLst>
            <pc:docMk/>
            <pc:sldMk cId="621829694" sldId="63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15.129" v="440" actId="478"/>
        <pc:sldMkLst>
          <pc:docMk/>
          <pc:sldMk cId="1811602423" sldId="639"/>
        </pc:sldMkLst>
        <pc:spChg chg="add del mod ord">
          <ac:chgData name="Cristian Chilipirea" userId="34ab170da5908fc4" providerId="LiveId" clId="{D7DA5927-D473-4AEE-8BEF-0909585F6886}" dt="2021-03-10T20:56:15.129" v="440" actId="478"/>
          <ac:spMkLst>
            <pc:docMk/>
            <pc:sldMk cId="1811602423" sldId="639"/>
            <ac:spMk id="2" creationId="{457F59A0-5009-4387-BFE1-91E96C6D3A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11602423" sldId="63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12.116" v="439" actId="207"/>
          <ac:spMkLst>
            <pc:docMk/>
            <pc:sldMk cId="1811602423" sldId="63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28.778" v="445" actId="478"/>
        <pc:sldMkLst>
          <pc:docMk/>
          <pc:sldMk cId="75127372" sldId="640"/>
        </pc:sldMkLst>
        <pc:spChg chg="add del mod ord">
          <ac:chgData name="Cristian Chilipirea" userId="34ab170da5908fc4" providerId="LiveId" clId="{D7DA5927-D473-4AEE-8BEF-0909585F6886}" dt="2021-03-10T20:56:28.778" v="445" actId="478"/>
          <ac:spMkLst>
            <pc:docMk/>
            <pc:sldMk cId="75127372" sldId="640"/>
            <ac:spMk id="2" creationId="{4660BF09-07BC-4929-B212-7127BC739C3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5127372" sldId="64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24.650" v="444" actId="20577"/>
          <ac:spMkLst>
            <pc:docMk/>
            <pc:sldMk cId="75127372" sldId="64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43.229" v="450" actId="478"/>
        <pc:sldMkLst>
          <pc:docMk/>
          <pc:sldMk cId="2732351751" sldId="641"/>
        </pc:sldMkLst>
        <pc:spChg chg="add del mod ord">
          <ac:chgData name="Cristian Chilipirea" userId="34ab170da5908fc4" providerId="LiveId" clId="{D7DA5927-D473-4AEE-8BEF-0909585F6886}" dt="2021-03-10T20:56:43.229" v="450" actId="478"/>
          <ac:spMkLst>
            <pc:docMk/>
            <pc:sldMk cId="2732351751" sldId="641"/>
            <ac:spMk id="2" creationId="{BCB0B465-64F7-45DF-9D08-50B3419B41F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32351751" sldId="64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39.874" v="449" actId="20577"/>
          <ac:spMkLst>
            <pc:docMk/>
            <pc:sldMk cId="2732351751" sldId="64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00.701" v="455" actId="478"/>
        <pc:sldMkLst>
          <pc:docMk/>
          <pc:sldMk cId="1925082225" sldId="642"/>
        </pc:sldMkLst>
        <pc:spChg chg="add del mod ord">
          <ac:chgData name="Cristian Chilipirea" userId="34ab170da5908fc4" providerId="LiveId" clId="{D7DA5927-D473-4AEE-8BEF-0909585F6886}" dt="2021-03-10T20:57:00.701" v="455" actId="478"/>
          <ac:spMkLst>
            <pc:docMk/>
            <pc:sldMk cId="1925082225" sldId="642"/>
            <ac:spMk id="2" creationId="{04EFACC9-280A-4D1F-9FF2-4CA84D67E76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5082225" sldId="64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56.814" v="454" actId="20577"/>
          <ac:spMkLst>
            <pc:docMk/>
            <pc:sldMk cId="1925082225" sldId="64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10.085" v="460" actId="20577"/>
        <pc:sldMkLst>
          <pc:docMk/>
          <pc:sldMk cId="2978945643" sldId="643"/>
        </pc:sldMkLst>
        <pc:spChg chg="add del mod ord">
          <ac:chgData name="Cristian Chilipirea" userId="34ab170da5908fc4" providerId="LiveId" clId="{D7DA5927-D473-4AEE-8BEF-0909585F6886}" dt="2021-03-10T20:57:05.269" v="456" actId="478"/>
          <ac:spMkLst>
            <pc:docMk/>
            <pc:sldMk cId="2978945643" sldId="643"/>
            <ac:spMk id="2" creationId="{DCCF600C-60EB-46F7-BCCF-C039860286B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78945643" sldId="64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0.085" v="460" actId="20577"/>
          <ac:spMkLst>
            <pc:docMk/>
            <pc:sldMk cId="2978945643" sldId="64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22.921" v="465" actId="478"/>
        <pc:sldMkLst>
          <pc:docMk/>
          <pc:sldMk cId="121855409" sldId="644"/>
        </pc:sldMkLst>
        <pc:spChg chg="add del mod ord">
          <ac:chgData name="Cristian Chilipirea" userId="34ab170da5908fc4" providerId="LiveId" clId="{D7DA5927-D473-4AEE-8BEF-0909585F6886}" dt="2021-03-10T20:57:22.921" v="465" actId="478"/>
          <ac:spMkLst>
            <pc:docMk/>
            <pc:sldMk cId="121855409" sldId="644"/>
            <ac:spMk id="2" creationId="{2DA1ADD9-3814-42D3-B33E-370D92CD41D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1855409" sldId="64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9.386" v="464" actId="20577"/>
          <ac:spMkLst>
            <pc:docMk/>
            <pc:sldMk cId="121855409" sldId="644"/>
            <ac:spMk id="7" creationId="{6F422BB9-6A7F-4BD2-9676-A6410BB1037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0.603" v="467" actId="207"/>
        <pc:sldMkLst>
          <pc:docMk/>
          <pc:sldMk cId="1863287891" sldId="645"/>
        </pc:sldMkLst>
        <pc:spChg chg="mod ord">
          <ac:chgData name="Cristian Chilipirea" userId="34ab170da5908fc4" providerId="LiveId" clId="{D7DA5927-D473-4AEE-8BEF-0909585F6886}" dt="2021-03-10T20:57:30.603" v="467" actId="207"/>
          <ac:spMkLst>
            <pc:docMk/>
            <pc:sldMk cId="1863287891" sldId="645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5.092" v="468" actId="207"/>
        <pc:sldMkLst>
          <pc:docMk/>
          <pc:sldMk cId="1943629112" sldId="646"/>
        </pc:sldMkLst>
        <pc:spChg chg="mod ord">
          <ac:chgData name="Cristian Chilipirea" userId="34ab170da5908fc4" providerId="LiveId" clId="{D7DA5927-D473-4AEE-8BEF-0909585F6886}" dt="2021-03-10T20:57:35.092" v="468" actId="207"/>
          <ac:spMkLst>
            <pc:docMk/>
            <pc:sldMk cId="1943629112" sldId="646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26.746" v="466" actId="207"/>
        <pc:sldMkLst>
          <pc:docMk/>
          <pc:sldMk cId="2521925495" sldId="647"/>
        </pc:sldMkLst>
        <pc:spChg chg="mod ord">
          <ac:chgData name="Cristian Chilipirea" userId="34ab170da5908fc4" providerId="LiveId" clId="{D7DA5927-D473-4AEE-8BEF-0909585F6886}" dt="2021-03-10T20:57:26.746" v="466" actId="207"/>
          <ac:spMkLst>
            <pc:docMk/>
            <pc:sldMk cId="2521925495" sldId="647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4" creationId="{985B36E1-6EC3-4B9E-9B6C-3CA312E2686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79728188" sldId="677"/>
        </pc:sldMkLst>
      </pc:sldChg>
      <pc:sldChg chg="addSp delSp modSp">
        <pc:chgData name="Cristian Chilipirea" userId="34ab170da5908fc4" providerId="LiveId" clId="{D7DA5927-D473-4AEE-8BEF-0909585F6886}" dt="2021-03-10T20:22:55.025" v="47"/>
        <pc:sldMkLst>
          <pc:docMk/>
          <pc:sldMk cId="1691017973" sldId="678"/>
        </pc:sldMkLst>
        <pc:spChg chg="add del mod">
          <ac:chgData name="Cristian Chilipirea" userId="34ab170da5908fc4" providerId="LiveId" clId="{D7DA5927-D473-4AEE-8BEF-0909585F6886}" dt="2021-03-10T20:22:49.529" v="45"/>
          <ac:spMkLst>
            <pc:docMk/>
            <pc:sldMk cId="1691017973" sldId="678"/>
            <ac:spMk id="5" creationId="{00E4274D-E932-4819-B6D8-7BCAB020791A}"/>
          </ac:spMkLst>
        </pc:spChg>
        <pc:spChg chg="add del mod">
          <ac:chgData name="Cristian Chilipirea" userId="34ab170da5908fc4" providerId="LiveId" clId="{D7DA5927-D473-4AEE-8BEF-0909585F6886}" dt="2021-03-10T20:22:55.025" v="47"/>
          <ac:spMkLst>
            <pc:docMk/>
            <pc:sldMk cId="1691017973" sldId="678"/>
            <ac:spMk id="7" creationId="{6B4E91C6-CC52-49E9-A169-ADDCF0A3BF4A}"/>
          </ac:spMkLst>
        </pc:spChg>
      </pc:sldChg>
      <pc:sldChg chg="addSp delSp modSp del mod chgLayout">
        <pc:chgData name="Cristian Chilipirea" userId="34ab170da5908fc4" providerId="LiveId" clId="{D7DA5927-D473-4AEE-8BEF-0909585F6886}" dt="2021-03-10T20:33:32.144" v="78"/>
        <pc:sldMkLst>
          <pc:docMk/>
          <pc:sldMk cId="45726390" sldId="679"/>
        </pc:sldMkLst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3" creationId="{5CA425B1-501C-45B9-9FD8-DE37B9053755}"/>
          </ac:spMkLst>
        </pc:spChg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4" creationId="{981733A2-F960-4674-96C7-2A65DD543161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3595547" sldId="679"/>
        </pc:sldMkLst>
      </pc:sldChg>
      <pc:sldChg chg="addSp delSp modSp del mod modClrScheme chgLayout">
        <pc:chgData name="Cristian Chilipirea" userId="34ab170da5908fc4" providerId="LiveId" clId="{D7DA5927-D473-4AEE-8BEF-0909585F6886}" dt="2021-03-10T20:34:48.286" v="89"/>
        <pc:sldMkLst>
          <pc:docMk/>
          <pc:sldMk cId="3038887159" sldId="679"/>
        </pc:sldMkLst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3" creationId="{0005F1EB-A482-4553-924A-4F27E0A86862}"/>
          </ac:spMkLst>
        </pc:spChg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4" creationId="{981733A2-F960-4674-96C7-2A65DD543161}"/>
          </ac:spMkLst>
        </pc:spChg>
        <pc:spChg chg="add del mod ord">
          <ac:chgData name="Cristian Chilipirea" userId="34ab170da5908fc4" providerId="LiveId" clId="{D7DA5927-D473-4AEE-8BEF-0909585F6886}" dt="2021-03-10T20:34:47.547" v="87" actId="700"/>
          <ac:spMkLst>
            <pc:docMk/>
            <pc:sldMk cId="3038887159" sldId="679"/>
            <ac:spMk id="21" creationId="{2956C4E6-0EEB-4C83-9C66-C72DE2DAF01C}"/>
          </ac:spMkLst>
        </pc:spChg>
      </pc:sldChg>
      <pc:sldChg chg="del">
        <pc:chgData name="Cristian Chilipirea" userId="34ab170da5908fc4" providerId="LiveId" clId="{D7DA5927-D473-4AEE-8BEF-0909585F6886}" dt="2021-03-10T20:33:31.679" v="77"/>
        <pc:sldMkLst>
          <pc:docMk/>
          <pc:sldMk cId="1354323637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40861646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350614339" sldId="68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47703394" sldId="68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07382702" sldId="68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8681363" sldId="68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8418054" sldId="68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57339212" sldId="68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8699342" sldId="68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75809267" sldId="68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648758286" sldId="6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79555077" sldId="69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175015" sldId="69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89610395" sldId="69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99576974" sldId="6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67053831" sldId="69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75434959" sldId="69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149427460" sldId="69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21059359" sldId="6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49918423" sldId="69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35309953" sldId="69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502304" sldId="70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0095267" sldId="7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3163693" sldId="70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40607238" sldId="70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85892183" sldId="7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29696311" sldId="70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87043223" sldId="70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10641494" sldId="70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60203964" sldId="7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2895254" sldId="70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57159270" sldId="71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7533109" sldId="71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10067489" sldId="71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95372689" sldId="71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48314742" sldId="71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611562" sldId="71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911002" sldId="71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26152594" sldId="71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83024352" sldId="71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55747342" sldId="72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42942952" sldId="72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37929409" sldId="722"/>
        </pc:sldMkLst>
      </pc:sldChg>
      <pc:sldMasterChg chg="addSldLayout delSldLayout">
        <pc:chgData name="Cristian Chilipirea" userId="34ab170da5908fc4" providerId="LiveId" clId="{D7DA5927-D473-4AEE-8BEF-0909585F6886}" dt="2021-03-10T20:34:55.008" v="96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D7DA5927-D473-4AEE-8BEF-0909585F6886}" dt="2021-03-10T20:34:55.008" v="96" actId="47"/>
          <pc:sldLayoutMkLst>
            <pc:docMk/>
            <pc:sldMasterMk cId="2779709577" sldId="2147483648"/>
            <pc:sldLayoutMk cId="4193639877" sldId="2147483660"/>
          </pc:sldLayoutMkLst>
        </pc:sldLayoutChg>
        <pc:sldLayoutChg chg="add del">
          <pc:chgData name="Cristian Chilipirea" userId="34ab170da5908fc4" providerId="LiveId" clId="{D7DA5927-D473-4AEE-8BEF-0909585F6886}" dt="2021-03-10T20:34:49.763" v="92" actId="47"/>
          <pc:sldLayoutMkLst>
            <pc:docMk/>
            <pc:sldMasterMk cId="2779709577" sldId="2147483648"/>
            <pc:sldLayoutMk cId="2827114290" sldId="2147483666"/>
          </pc:sldLayoutMkLst>
        </pc:sldLayoutChg>
      </pc:sldMasterChg>
      <pc:sldMasterChg chg="add del addSldLayout delSldLayout">
        <pc:chgData name="Cristian Chilipirea" userId="34ab170da5908fc4" providerId="LiveId" clId="{D7DA5927-D473-4AEE-8BEF-0909585F6886}" dt="2021-03-10T20:34:47.547" v="87" actId="700"/>
        <pc:sldMasterMkLst>
          <pc:docMk/>
          <pc:sldMasterMk cId="1770130252" sldId="2147483667"/>
        </pc:sldMasterMkLst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3806976728" sldId="2147483668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614102630" sldId="2147483669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760766883" sldId="2147483670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52821780" sldId="2147483671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90421496" sldId="2147483672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995995939" sldId="2147483673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244856436" sldId="2147483674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154641602" sldId="2147483675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115553878" sldId="2147483676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274093267" sldId="2147483677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083640857" sldId="2147483678"/>
          </pc:sldLayoutMkLst>
        </pc:sldLayoutChg>
      </pc:sldMaster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07:31:50.337" v="1291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mod">
        <pc:chgData name="Cristian Chilipirea" userId="34ab170da5908fc4" providerId="LiveId" clId="{0FFB66B4-E02E-44EE-948B-96F2728F7C82}" dt="2021-02-19T23:26:53.657" v="570" actId="790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mod">
        <pc:chgData name="Cristian Chilipirea" userId="34ab170da5908fc4" providerId="LiveId" clId="{0FFB66B4-E02E-44EE-948B-96F2728F7C82}" dt="2021-02-19T23:28:29.868" v="592" actId="1076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mod">
        <pc:chgData name="Cristian Chilipirea" userId="34ab170da5908fc4" providerId="LiveId" clId="{0FFB66B4-E02E-44EE-948B-96F2728F7C82}" dt="2021-02-19T23:28:54.507" v="597" actId="478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mod">
        <pc:chgData name="Cristian Chilipirea" userId="34ab170da5908fc4" providerId="LiveId" clId="{0FFB66B4-E02E-44EE-948B-96F2728F7C82}" dt="2021-02-19T23:29:21.159" v="609" actId="1076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mod">
        <pc:chgData name="Cristian Chilipirea" userId="34ab170da5908fc4" providerId="LiveId" clId="{0FFB66B4-E02E-44EE-948B-96F2728F7C82}" dt="2021-02-19T23:29:29.330" v="611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mod">
        <pc:chgData name="Cristian Chilipirea" userId="34ab170da5908fc4" providerId="LiveId" clId="{0FFB66B4-E02E-44EE-948B-96F2728F7C82}" dt="2021-02-19T23:30:16.321" v="618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mod">
        <pc:chgData name="Cristian Chilipirea" userId="34ab170da5908fc4" providerId="LiveId" clId="{0FFB66B4-E02E-44EE-948B-96F2728F7C82}" dt="2021-02-19T23:31:22.556" v="630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mod">
        <pc:chgData name="Cristian Chilipirea" userId="34ab170da5908fc4" providerId="LiveId" clId="{0FFB66B4-E02E-44EE-948B-96F2728F7C82}" dt="2021-02-19T23:31:50.120" v="634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mod">
        <pc:chgData name="Cristian Chilipirea" userId="34ab170da5908fc4" providerId="LiveId" clId="{0FFB66B4-E02E-44EE-948B-96F2728F7C82}" dt="2021-02-19T23:32:17.287" v="636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mod">
        <pc:chgData name="Cristian Chilipirea" userId="34ab170da5908fc4" providerId="LiveId" clId="{0FFB66B4-E02E-44EE-948B-96F2728F7C82}" dt="2021-02-19T23:32:29.812" v="639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mod">
        <pc:chgData name="Cristian Chilipirea" userId="34ab170da5908fc4" providerId="LiveId" clId="{0FFB66B4-E02E-44EE-948B-96F2728F7C82}" dt="2021-02-23T23:54:52.588" v="1289" actId="6549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mod">
        <pc:chgData name="Cristian Chilipirea" userId="34ab170da5908fc4" providerId="LiveId" clId="{0FFB66B4-E02E-44EE-948B-96F2728F7C82}" dt="2021-02-19T23:33:48.034" v="652" actId="1076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mod">
        <pc:chgData name="Cristian Chilipirea" userId="34ab170da5908fc4" providerId="LiveId" clId="{0FFB66B4-E02E-44EE-948B-96F2728F7C82}" dt="2021-02-19T23:34:34.786" v="667" actId="14100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mod">
        <pc:chgData name="Cristian Chilipirea" userId="34ab170da5908fc4" providerId="LiveId" clId="{0FFB66B4-E02E-44EE-948B-96F2728F7C82}" dt="2021-02-19T23:34:46.051" v="669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mod">
        <pc:chgData name="Cristian Chilipirea" userId="34ab170da5908fc4" providerId="LiveId" clId="{0FFB66B4-E02E-44EE-948B-96F2728F7C82}" dt="2021-02-19T23:35:12.750" v="671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mod">
        <pc:chgData name="Cristian Chilipirea" userId="34ab170da5908fc4" providerId="LiveId" clId="{0FFB66B4-E02E-44EE-948B-96F2728F7C82}" dt="2021-02-19T23:35:34.874" v="676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mod">
        <pc:chgData name="Cristian Chilipirea" userId="34ab170da5908fc4" providerId="LiveId" clId="{0FFB66B4-E02E-44EE-948B-96F2728F7C82}" dt="2021-02-19T23:35:55.667" v="680" actId="2057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mod">
        <pc:chgData name="Cristian Chilipirea" userId="34ab170da5908fc4" providerId="LiveId" clId="{0FFB66B4-E02E-44EE-948B-96F2728F7C82}" dt="2021-02-19T23:36:24.071" v="688" actId="2057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mod">
        <pc:chgData name="Cristian Chilipirea" userId="34ab170da5908fc4" providerId="LiveId" clId="{0FFB66B4-E02E-44EE-948B-96F2728F7C82}" dt="2021-02-19T23:36:46.378" v="692" actId="2057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mod">
        <pc:chgData name="Cristian Chilipirea" userId="34ab170da5908fc4" providerId="LiveId" clId="{0FFB66B4-E02E-44EE-948B-96F2728F7C82}" dt="2021-02-19T23:37:03.538" v="696" actId="2057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mod">
        <pc:chgData name="Cristian Chilipirea" userId="34ab170da5908fc4" providerId="LiveId" clId="{0FFB66B4-E02E-44EE-948B-96F2728F7C82}" dt="2021-02-19T23:37:36.356" v="703" actId="1076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mod">
        <pc:chgData name="Cristian Chilipirea" userId="34ab170da5908fc4" providerId="LiveId" clId="{0FFB66B4-E02E-44EE-948B-96F2728F7C82}" dt="2021-02-19T23:37:47.332" v="705" actId="1076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mod">
        <pc:chgData name="Cristian Chilipirea" userId="34ab170da5908fc4" providerId="LiveId" clId="{0FFB66B4-E02E-44EE-948B-96F2728F7C82}" dt="2021-02-19T23:38:00.408" v="708" actId="478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mod">
        <pc:chgData name="Cristian Chilipirea" userId="34ab170da5908fc4" providerId="LiveId" clId="{0FFB66B4-E02E-44EE-948B-96F2728F7C82}" dt="2021-02-19T23:38:16.407" v="712" actId="478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mod">
        <pc:chgData name="Cristian Chilipirea" userId="34ab170da5908fc4" providerId="LiveId" clId="{0FFB66B4-E02E-44EE-948B-96F2728F7C82}" dt="2021-02-19T23:38:49.696" v="719" actId="2057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mod">
        <pc:chgData name="Cristian Chilipirea" userId="34ab170da5908fc4" providerId="LiveId" clId="{0FFB66B4-E02E-44EE-948B-96F2728F7C82}" dt="2021-02-19T23:39:26.087" v="723" actId="478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mod">
        <pc:chgData name="Cristian Chilipirea" userId="34ab170da5908fc4" providerId="LiveId" clId="{0FFB66B4-E02E-44EE-948B-96F2728F7C82}" dt="2021-02-19T23:40:13.981" v="732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mod">
        <pc:chgData name="Cristian Chilipirea" userId="34ab170da5908fc4" providerId="LiveId" clId="{0FFB66B4-E02E-44EE-948B-96F2728F7C82}" dt="2021-02-19T23:40:21.262" v="735" actId="1076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mod">
        <pc:chgData name="Cristian Chilipirea" userId="34ab170da5908fc4" providerId="LiveId" clId="{0FFB66B4-E02E-44EE-948B-96F2728F7C82}" dt="2021-02-19T23:40:40.123" v="741" actId="2057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mod">
        <pc:chgData name="Cristian Chilipirea" userId="34ab170da5908fc4" providerId="LiveId" clId="{0FFB66B4-E02E-44EE-948B-96F2728F7C82}" dt="2021-02-19T23:41:05.508" v="745" actId="2057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mod">
        <pc:chgData name="Cristian Chilipirea" userId="34ab170da5908fc4" providerId="LiveId" clId="{0FFB66B4-E02E-44EE-948B-96F2728F7C82}" dt="2021-02-19T23:41:35.880" v="749" actId="2057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mod">
        <pc:chgData name="Cristian Chilipirea" userId="34ab170da5908fc4" providerId="LiveId" clId="{0FFB66B4-E02E-44EE-948B-96F2728F7C82}" dt="2021-02-19T23:41:57.929" v="754" actId="2057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mod">
        <pc:chgData name="Cristian Chilipirea" userId="34ab170da5908fc4" providerId="LiveId" clId="{0FFB66B4-E02E-44EE-948B-96F2728F7C82}" dt="2021-02-19T23:42:40.149" v="764" actId="6549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mod">
        <pc:chgData name="Cristian Chilipirea" userId="34ab170da5908fc4" providerId="LiveId" clId="{0FFB66B4-E02E-44EE-948B-96F2728F7C82}" dt="2021-02-19T23:43:24.864" v="777" actId="2057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3:56.752" v="783" actId="478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4:22.157" v="789" actId="478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5:02.642" v="793" actId="2057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6:00.851" v="797" actId="478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mod">
        <pc:chgData name="Cristian Chilipirea" userId="34ab170da5908fc4" providerId="LiveId" clId="{0FFB66B4-E02E-44EE-948B-96F2728F7C82}" dt="2021-02-19T23:46:23.244" v="802" actId="14100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99C4052E-A90C-4BC1-8A8B-39E5D2070E6F}"/>
    <pc:docChg chg="undo custSel addSld delSld modSld sldOrd modMainMaster">
      <pc:chgData name="Cristian Chilipirea" userId="34ab170da5908fc4" providerId="LiveId" clId="{99C4052E-A90C-4BC1-8A8B-39E5D2070E6F}" dt="2021-02-28T13:00:06.345" v="262"/>
      <pc:docMkLst>
        <pc:docMk/>
      </pc:docMkLst>
      <pc:sldChg chg="modSp mod">
        <pc:chgData name="Cristian Chilipirea" userId="34ab170da5908fc4" providerId="LiveId" clId="{99C4052E-A90C-4BC1-8A8B-39E5D2070E6F}" dt="2021-02-24T13:46:45.739" v="2" actId="20577"/>
        <pc:sldMkLst>
          <pc:docMk/>
          <pc:sldMk cId="736295071" sldId="256"/>
        </pc:sldMkLst>
        <pc:spChg chg="mod">
          <ac:chgData name="Cristian Chilipirea" userId="34ab170da5908fc4" providerId="LiveId" clId="{99C4052E-A90C-4BC1-8A8B-39E5D2070E6F}" dt="2021-02-24T13:46:45.739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4936104" sldId="26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713726514" sldId="26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15425093" sldId="26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69525089" sldId="26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64313818" sldId="269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419771404" sldId="271"/>
        </pc:sldMkLst>
      </pc:sldChg>
      <pc:sldChg chg="modSp mod">
        <pc:chgData name="Cristian Chilipirea" userId="34ab170da5908fc4" providerId="LiveId" clId="{99C4052E-A90C-4BC1-8A8B-39E5D2070E6F}" dt="2021-02-28T12:56:31.500" v="251" actId="790"/>
        <pc:sldMkLst>
          <pc:docMk/>
          <pc:sldMk cId="3482872906" sldId="272"/>
        </pc:sldMkLst>
        <pc:spChg chg="mod">
          <ac:chgData name="Cristian Chilipirea" userId="34ab170da5908fc4" providerId="LiveId" clId="{99C4052E-A90C-4BC1-8A8B-39E5D2070E6F}" dt="2021-02-28T12:56:31.500" v="251" actId="790"/>
          <ac:spMkLst>
            <pc:docMk/>
            <pc:sldMk cId="3482872906" sldId="272"/>
            <ac:spMk id="3" creationId="{E5E79A4E-3E46-4D52-B096-3F36E046354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2872906" sldId="272"/>
            <ac:spMk id="4" creationId="{A7ADBED6-06B3-4C1D-AB93-5A00EFEC819B}"/>
          </ac:spMkLst>
        </pc:spChg>
      </pc:sldChg>
      <pc:sldChg chg="modSp mod">
        <pc:chgData name="Cristian Chilipirea" userId="34ab170da5908fc4" providerId="LiveId" clId="{99C4052E-A90C-4BC1-8A8B-39E5D2070E6F}" dt="2021-02-28T12:56:37.796" v="252" actId="790"/>
        <pc:sldMkLst>
          <pc:docMk/>
          <pc:sldMk cId="268692477" sldId="273"/>
        </pc:sldMkLst>
        <pc:spChg chg="mod">
          <ac:chgData name="Cristian Chilipirea" userId="34ab170da5908fc4" providerId="LiveId" clId="{99C4052E-A90C-4BC1-8A8B-39E5D2070E6F}" dt="2021-02-28T12:56:37.796" v="252" actId="790"/>
          <ac:spMkLst>
            <pc:docMk/>
            <pc:sldMk cId="268692477" sldId="273"/>
            <ac:spMk id="3" creationId="{4941D3E5-C2D6-40EE-BC4F-A9B558916A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8692477" sldId="273"/>
            <ac:spMk id="4" creationId="{D3621D22-BE0D-4E8A-9D65-C74C8EF79941}"/>
          </ac:spMkLst>
        </pc:spChg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3807396183" sldId="274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529887014" sldId="276"/>
        </pc:sldMkLst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40331398" sldId="2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3" creationId="{081B782F-7802-421B-98A0-A3954D019E8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4" creationId="{078253E3-A0E4-4B9A-8C53-44F12C8B157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484294611" sldId="2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3" creationId="{6B8EF045-D381-4564-BB13-D65ABA3C586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4" creationId="{FC6F740B-82C5-479C-ADC9-88AEA26D708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58658334" sldId="2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3" creationId="{71A12950-664C-43A3-A719-24AF6A6B8E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4" creationId="{B4360006-BB36-44A2-902A-3B7057B3680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38504370" sldId="2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3" creationId="{F8104B1D-2C72-4725-9C78-1400672E634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4" creationId="{C2C8087D-0E55-4A0D-8441-F3063772DCBE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248072" sldId="2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3" creationId="{27D5E0D5-C27E-41EC-9C8E-DF59A59A18F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4" creationId="{CD93E383-CC34-4607-B911-CD20B422298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057553431" sldId="2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5" creationId="{E17E75C8-364F-4E15-8E4E-8F30B9556EC2}"/>
          </ac:spMkLst>
        </pc:spChg>
      </pc:sldChg>
      <pc:sldChg chg="modSp mod">
        <pc:chgData name="Cristian Chilipirea" userId="34ab170da5908fc4" providerId="LiveId" clId="{99C4052E-A90C-4BC1-8A8B-39E5D2070E6F}" dt="2021-02-28T12:31:07.718" v="73" actId="207"/>
        <pc:sldMkLst>
          <pc:docMk/>
          <pc:sldMk cId="3332558954" sldId="2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3" creationId="{724DD5FB-47AE-4665-9E0A-FDABF500029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4" creationId="{64AB4A9B-0B4F-4202-ACB7-0377F215ED71}"/>
          </ac:spMkLst>
        </pc:spChg>
        <pc:graphicFrameChg chg="modGraphic">
          <ac:chgData name="Cristian Chilipirea" userId="34ab170da5908fc4" providerId="LiveId" clId="{99C4052E-A90C-4BC1-8A8B-39E5D2070E6F}" dt="2021-02-28T12:31:07.718" v="73" actId="207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41245440" sldId="2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1245440" sldId="284"/>
            <ac:spMk id="4" creationId="{2EF273B4-4534-43F9-8AEB-088F1BEC36F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443119524" sldId="2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43119524" sldId="285"/>
            <ac:spMk id="4" creationId="{6D86E3AA-D103-4726-AF92-9FFB819F873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0490649" sldId="2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5" creationId="{5098068C-2601-42E1-A9DA-805246C6D9E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3827775" sldId="2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10" creationId="{58F09D3B-6499-4948-9452-9B3AF5918E90}"/>
          </ac:spMkLst>
        </pc:spChg>
      </pc:sldChg>
      <pc:sldChg chg="modSp mod">
        <pc:chgData name="Cristian Chilipirea" userId="34ab170da5908fc4" providerId="LiveId" clId="{99C4052E-A90C-4BC1-8A8B-39E5D2070E6F}" dt="2021-02-28T12:30:56.818" v="72" actId="207"/>
        <pc:sldMkLst>
          <pc:docMk/>
          <pc:sldMk cId="2953260411" sldId="2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3" creationId="{D2F2C8B6-590D-4ECF-B053-AF06BBD8C3A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4" creationId="{357F642A-2576-44F2-B978-50E740700618}"/>
          </ac:spMkLst>
        </pc:spChg>
        <pc:graphicFrameChg chg="modGraphic">
          <ac:chgData name="Cristian Chilipirea" userId="34ab170da5908fc4" providerId="LiveId" clId="{99C4052E-A90C-4BC1-8A8B-39E5D2070E6F}" dt="2021-02-28T12:30:56.818" v="72" actId="207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52114634" sldId="2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4" creationId="{8260DE27-064D-4C4C-84EE-49AAA735218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5" creationId="{7031FC64-C4CC-4361-87D7-314C6190C73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944257487" sldId="2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3" creationId="{A0ED05E1-C29E-4EFA-A4B4-6347424294D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4" creationId="{650C27F7-D330-4B5B-A251-CDD2B4E94D0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5" creationId="{B5D9690F-A2A8-4591-ACCC-69F81EB2E98D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2464244" sldId="2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4" creationId="{F8E77E19-FCB0-4955-9DC9-C7F1593F089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5" creationId="{0F3EFF25-946B-4C37-8122-F0E9503CB20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86918357" sldId="2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3" creationId="{8D5F3738-9C84-4546-A912-F9877CB225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4" creationId="{B5B074E8-56B2-467E-A9D8-DCD61FDC597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5" creationId="{FBC12294-2977-4117-AA3F-C9D711AAED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97639748" sldId="2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7639748" sldId="293"/>
            <ac:spMk id="4" creationId="{5F56A3FD-E148-42BD-A926-AC5B975155C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3965941" sldId="2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5" creationId="{C9C9A68C-45BA-49D6-9E63-88B4C479400F}"/>
          </ac:spMkLst>
        </pc:spChg>
      </pc:sldChg>
      <pc:sldChg chg="modSp ord">
        <pc:chgData name="Cristian Chilipirea" userId="34ab170da5908fc4" providerId="LiveId" clId="{99C4052E-A90C-4BC1-8A8B-39E5D2070E6F}" dt="2021-02-28T12:58:18.174" v="254"/>
        <pc:sldMkLst>
          <pc:docMk/>
          <pc:sldMk cId="3702903717" sldId="2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3" creationId="{E3E82385-9522-4B2B-A282-08EE07F6482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4" creationId="{401BF74D-D4B9-49DF-A0E3-4F9027D74A0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5" creationId="{C61C4B24-57EE-4214-A7C0-40372C1E9A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72910276" sldId="2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3" creationId="{7FA085AE-8CA6-423E-81B7-5A0BA292F6C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4" creationId="{CFF63F45-75A7-4FD6-A0DC-E7CBEB7290E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5" creationId="{2EE68715-C0EE-4007-B1C9-B8DD5A962A3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256797331" sldId="2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4" creationId="{F361608F-182A-43C5-9C52-CFB992D67952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637397968" sldId="2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4" creationId="{2FAB1496-F917-4D20-8E6C-701355D5A52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3030303" sldId="2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4" creationId="{E887B5A0-7F18-4144-BA01-80CE7517810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868890896" sldId="3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4" creationId="{66160DC5-18A3-4023-AB8F-9A479A2875C1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19978144" sldId="3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4" creationId="{9D019021-0563-4276-B152-1C0D7310518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058156533" sldId="3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4" creationId="{5B09216A-EC41-42ED-BF1C-0EAFE37F890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575037668" sldId="3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4" creationId="{C808B6B2-FACB-4B5E-BF7A-A24CD5ED12C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08534874" sldId="3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4" creationId="{3524E1D7-C31B-479F-8EAA-3FAD24703E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83813242" sldId="3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4" creationId="{DA88CC1A-134F-435E-9345-81CC787150A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02400433" sldId="3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4" creationId="{6940B44E-D2C3-4A68-8A80-55DC0520D9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272240493" sldId="3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4" creationId="{ECAADCE8-0006-4B8D-9D48-21B71D1DB8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743015591" sldId="3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4" creationId="{681C2CBF-5F5D-45A2-B2F2-E994010038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35606726" sldId="3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4" creationId="{4E3917D1-791D-412C-B012-77AD34B8919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318212" sldId="3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4" creationId="{05274C97-8F51-45BD-A1F8-96E87146296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6177920" sldId="31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4" creationId="{75BD8F2E-3A55-4706-907C-62075A1281B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909063300" sldId="3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4" creationId="{0EC7E2F5-FDB3-44B3-91A6-DC9B591F853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694556130" sldId="31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4" creationId="{70775F68-0D28-48E7-A047-5431B71CE07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61489302" sldId="31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4" creationId="{F0D813FD-976D-41D7-BB6E-8469B0A562E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968087461" sldId="3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4" creationId="{08B4C182-DE8D-4BC1-B200-DCC740131B0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329611807" sldId="3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4" creationId="{CDBF3233-7E17-466E-A138-49FA9BBAAB3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68295156" sldId="3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4" creationId="{B8E4C2D6-D540-4819-82D9-4005E9E416D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125431535" sldId="3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4" creationId="{7F233C8A-D531-4D57-952C-B78EB71AF36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57086535" sldId="3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4" creationId="{1F8BF700-021C-4B1A-83CB-2E52E995482B}"/>
          </ac:spMkLst>
        </pc:spChg>
      </pc:sldChg>
      <pc:sldChg chg="del">
        <pc:chgData name="Cristian Chilipirea" userId="34ab170da5908fc4" providerId="LiveId" clId="{99C4052E-A90C-4BC1-8A8B-39E5D2070E6F}" dt="2021-02-28T12:02:23.463" v="4" actId="47"/>
        <pc:sldMkLst>
          <pc:docMk/>
          <pc:sldMk cId="1982629488" sldId="320"/>
        </pc:sldMkLst>
      </pc:sldChg>
      <pc:sldChg chg="new del">
        <pc:chgData name="Cristian Chilipirea" userId="34ab170da5908fc4" providerId="LiveId" clId="{99C4052E-A90C-4BC1-8A8B-39E5D2070E6F}" dt="2021-02-28T12:11:07.932" v="31" actId="47"/>
        <pc:sldMkLst>
          <pc:docMk/>
          <pc:sldMk cId="811058825" sldId="32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878821302" sldId="321"/>
        </pc:sldMkLst>
      </pc:sldChg>
      <pc:sldChg chg="modSp new">
        <pc:chgData name="Cristian Chilipirea" userId="34ab170da5908fc4" providerId="LiveId" clId="{99C4052E-A90C-4BC1-8A8B-39E5D2070E6F}" dt="2021-02-28T12:12:51.556" v="33"/>
        <pc:sldMkLst>
          <pc:docMk/>
          <pc:sldMk cId="525015272" sldId="3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3" creationId="{23486C47-6934-497E-9C98-45EBA460ED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4" creationId="{3A99BA5B-FC19-4344-8B96-7A5FAB78532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5" creationId="{542F59B7-6036-4BDA-9EC1-EC63550D617C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912544339" sldId="32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099054805" sldId="32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369503131" sldId="324"/>
        </pc:sldMkLst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947184" sldId="5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3" creationId="{CCBF75EE-8F07-4B21-8EDC-CA0E65FF948C}"/>
          </ac:spMkLst>
        </pc:spChg>
      </pc:sldChg>
      <pc:sldChg chg="modSp add del">
        <pc:chgData name="Cristian Chilipirea" userId="34ab170da5908fc4" providerId="LiveId" clId="{99C4052E-A90C-4BC1-8A8B-39E5D2070E6F}" dt="2021-02-28T12:18:10.285" v="48" actId="47"/>
        <pc:sldMkLst>
          <pc:docMk/>
          <pc:sldMk cId="372466261" sldId="5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3" creationId="{E21E23CF-4F27-4189-AC31-6DD62BB64DF3}"/>
          </ac:spMkLst>
        </pc:spChg>
      </pc:sldChg>
      <pc:sldChg chg="modSp add mod">
        <pc:chgData name="Cristian Chilipirea" userId="34ab170da5908fc4" providerId="LiveId" clId="{99C4052E-A90C-4BC1-8A8B-39E5D2070E6F}" dt="2021-02-28T12:20:04.940" v="60" actId="790"/>
        <pc:sldMkLst>
          <pc:docMk/>
          <pc:sldMk cId="903023806" sldId="550"/>
        </pc:sldMkLst>
        <pc:spChg chg="mod">
          <ac:chgData name="Cristian Chilipirea" userId="34ab170da5908fc4" providerId="LiveId" clId="{99C4052E-A90C-4BC1-8A8B-39E5D2070E6F}" dt="2021-02-28T12:20:04.940" v="60" actId="790"/>
          <ac:spMkLst>
            <pc:docMk/>
            <pc:sldMk cId="903023806" sldId="550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54.947" v="58" actId="790"/>
          <ac:spMkLst>
            <pc:docMk/>
            <pc:sldMk cId="903023806" sldId="550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03023806" sldId="550"/>
            <ac:spMk id="5" creationId="{CD420678-B001-4E51-8B38-020BD80EF2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76134443" sldId="5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3" creationId="{A128085C-0617-445D-AEBE-93F6ECD3092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8026768" sldId="5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3" creationId="{ECDEA119-D0F6-4654-A03D-8D4CA415F69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10928874" sldId="5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3" creationId="{00AAD8A3-D178-4146-AAA7-E56F0A05A5D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594544" sldId="5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3" creationId="{5610D460-8D72-4881-9C7F-0C65EC05BD3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675921238" sldId="5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6" creationId="{D8E82989-ADEA-43CA-A7F0-43BEED04949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74936681" sldId="5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3" creationId="{BB909007-8ECE-42C3-A4F5-A9C56176672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8851368" sldId="5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6" creationId="{4E231129-45FB-465C-BE7F-EE3C4423EF9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751759" sldId="5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3" creationId="{0CF51821-62B1-4806-8F6C-0EB44BD5AD6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1971886" sldId="5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3" creationId="{59D37CE8-A60F-4919-8F14-1E092136AA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734307052" sldId="5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3" creationId="{241DC116-4236-40FB-98BF-C8974ECFEDF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1446351" sldId="5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3" creationId="{ADB9B5D1-2851-4291-8E69-37BBF5AEB12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21147139" sldId="5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3" creationId="{C723EE65-EF33-40C5-86ED-200EC6AD700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74445740" sldId="5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3" creationId="{0F9157BB-73CB-45AA-BAFB-BC2EFD579A4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18544830" sldId="5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3" creationId="{1BEAA8F1-5234-4A51-A850-78B6E868322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95146843" sldId="5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3" creationId="{28F15D7B-1C50-4380-A8AD-E1EB8A5E935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97467475" sldId="5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3" creationId="{F7BF89B6-5453-47E4-970E-DE2C503BF1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98025032" sldId="5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3" creationId="{4157CC62-4192-4445-8796-50CD12358D1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92795954" sldId="5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3" creationId="{F3C9CDDE-CE4A-4AFC-B450-D2E7E3ED7AA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7636954" sldId="5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3" creationId="{617E6D54-3BF4-4E17-9687-EE1A6428424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85199923" sldId="5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5" creationId="{79F57E6C-476E-4186-8945-AC0EE6EBE45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612264969" sldId="5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5" creationId="{A1861635-6836-4E74-BD1C-60458B69A9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0868532" sldId="5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5" creationId="{AA3A34BF-2328-46E7-93AF-36ED05E9BF6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01577345" sldId="57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5" creationId="{F2EA0BFC-B5C1-46F7-8BA9-E0CB2342D21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38852437" sldId="57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5" creationId="{C8B9A885-F2FF-47CD-AF40-1E8A9FDE947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77793817" sldId="5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5" creationId="{A8CD1914-6C2C-4C62-AF6D-F6684644E47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40065597" sldId="5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5" creationId="{C024C3DF-3619-4F81-BAB5-461F045DF47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19656957" sldId="5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3" creationId="{EFA7801B-49F3-4ACC-9384-5DEB827404E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79583564" sldId="5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2" creationId="{A308276C-D53E-4A74-B41A-5BA05859EF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3" creationId="{AC1BAADA-9698-4DC9-9A9A-84C7320B25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5" creationId="{9EEA0492-4C66-4798-AECA-DECE854CCF3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4049724" sldId="5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3" creationId="{122F4118-46A5-4C12-BFB1-04120C3F11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09618566" sldId="5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3" creationId="{66B881AA-72E8-423F-9347-26B449FA77F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198370495" sldId="5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6" creationId="{46656998-6CFA-4972-A7F0-2AC324E0B6F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59383787" sldId="5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2" creationId="{456E8622-1E8A-4E1B-99A1-58ED6E1D61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3" creationId="{1894F170-9CA1-4E4B-B08F-FE3E295A9FC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5" creationId="{289A022F-525C-4D03-B65F-4A75BD74892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73248128" sldId="5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2" creationId="{094B9B7F-EEA0-4489-B565-FDF983F0AB0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40" creationId="{E1D475C4-6126-48CF-A247-9C4167CE173D}"/>
          </ac:spMkLst>
        </pc:spChg>
      </pc:sldChg>
      <pc:sldChg chg="modSp add mod">
        <pc:chgData name="Cristian Chilipirea" userId="34ab170da5908fc4" providerId="LiveId" clId="{99C4052E-A90C-4BC1-8A8B-39E5D2070E6F}" dt="2021-02-28T12:25:51.507" v="62" actId="790"/>
        <pc:sldMkLst>
          <pc:docMk/>
          <pc:sldMk cId="1038310151" sldId="5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25:51.507" v="62" actId="790"/>
          <ac:spMkLst>
            <pc:docMk/>
            <pc:sldMk cId="1038310151" sldId="586"/>
            <ac:spMk id="3" creationId="{A65B1B9F-3C61-48A8-B28C-1D639DA998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5" creationId="{5E2EDFEE-FE59-4DF3-A1A1-2DBEDB6423B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88151205" sldId="5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3" creationId="{EE868BD8-B7AC-4692-AA71-26C65F92A5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81471145" sldId="5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5" creationId="{10EC7D40-9755-4B20-B3D7-B2B7027C3CE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28197973" sldId="5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5" creationId="{E163C701-DDF0-479B-9653-F21F85C28DB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287048085" sldId="5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5" creationId="{0618DBB2-B853-49F5-84BB-1819319EF0C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31174030" sldId="5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5" creationId="{DDD23A2D-FA8A-440A-A298-8CD9D1CFA2A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21651538" sldId="5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5" creationId="{CE7826F4-9551-496D-BB09-6858749B3A2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92642322" sldId="5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5" creationId="{5420355C-E2AF-4E69-9CDC-B1AD16F1BF0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78214405" sldId="5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5" creationId="{F7A4DD4F-14B6-4D71-A495-E38C600CE151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81293268" sldId="5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5" creationId="{E0A812D6-A54C-4575-AFA1-5D2CA2027BA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06375257" sldId="5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3" creationId="{149F78CA-8940-47CD-8EBF-45C34953152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10689941" sldId="5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2" creationId="{870BBCD5-70A3-4004-8B0A-3F77A26ABA1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40" creationId="{E1D475C4-6126-48CF-A247-9C4167CE173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1707616" sldId="5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5" creationId="{99DEABDB-6FAD-4697-9FCC-DA9E345122C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962520965" sldId="5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3" creationId="{8D4EF716-BBE7-45DF-9DF9-DFC98140144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44981453" sldId="6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5" creationId="{E940DCC5-8410-48F0-AA1A-B516F11E2B71}"/>
          </ac:spMkLst>
        </pc:spChg>
      </pc:sldChg>
      <pc:sldChg chg="modSp add mod">
        <pc:chgData name="Cristian Chilipirea" userId="34ab170da5908fc4" providerId="LiveId" clId="{99C4052E-A90C-4BC1-8A8B-39E5D2070E6F}" dt="2021-02-28T12:26:48.081" v="63" actId="790"/>
        <pc:sldMkLst>
          <pc:docMk/>
          <pc:sldMk cId="3948613112" sldId="6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5" creationId="{8A7BE555-2F8A-4DDA-BC3D-A39878E03526}"/>
          </ac:spMkLst>
        </pc:spChg>
        <pc:spChg chg="mod">
          <ac:chgData name="Cristian Chilipirea" userId="34ab170da5908fc4" providerId="LiveId" clId="{99C4052E-A90C-4BC1-8A8B-39E5D2070E6F}" dt="2021-02-28T12:26:48.081" v="63" actId="790"/>
          <ac:spMkLst>
            <pc:docMk/>
            <pc:sldMk cId="3948613112" sldId="601"/>
            <ac:spMk id="21" creationId="{0EBA5793-83D0-46A6-A39C-6980DCE6DA8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85695320" sldId="6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5" creationId="{EB281BC7-84B6-4846-9AAD-8C0B7EFE874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84853342" sldId="6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5" creationId="{790B44B6-D262-4481-99A6-D57EB7339A9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884066094" sldId="6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5" creationId="{3B441D4D-0199-469E-B973-D530287403A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19897751" sldId="6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5" creationId="{58881E73-E39A-4215-809F-5289D8758B6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29601204" sldId="6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5" creationId="{CD5409B4-8364-40C4-B0C1-7DDAB612821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48028044" sldId="6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5" creationId="{3AA5D152-99EB-4721-B124-FE7A9D23F17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29723783" sldId="6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5" creationId="{3D651431-3F47-4F85-867C-328E7C576BF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44809045" sldId="6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5" creationId="{1C31429F-54C5-4EFE-83EE-65534A2EDDA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56891915" sldId="6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5" creationId="{ABB988AE-B981-49CD-97AB-EEFCAE57E5E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269401478" sldId="6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5" creationId="{A8256973-72A9-42EC-BEC7-222F6F47299C}"/>
          </ac:spMkLst>
        </pc:spChg>
      </pc:sldChg>
      <pc:sldChg chg="addSp delSp modSp add mod">
        <pc:chgData name="Cristian Chilipirea" userId="34ab170da5908fc4" providerId="LiveId" clId="{99C4052E-A90C-4BC1-8A8B-39E5D2070E6F}" dt="2021-02-28T12:58:29.885" v="255" actId="790"/>
        <pc:sldMkLst>
          <pc:docMk/>
          <pc:sldMk cId="2919561066" sldId="613"/>
        </pc:sldMkLst>
        <pc:spChg chg="mod">
          <ac:chgData name="Cristian Chilipirea" userId="34ab170da5908fc4" providerId="LiveId" clId="{99C4052E-A90C-4BC1-8A8B-39E5D2070E6F}" dt="2021-02-28T12:58:29.885" v="255" actId="790"/>
          <ac:spMkLst>
            <pc:docMk/>
            <pc:sldMk cId="2919561066" sldId="613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3.273" v="34" actId="478"/>
          <ac:spMkLst>
            <pc:docMk/>
            <pc:sldMk cId="2919561066" sldId="613"/>
            <ac:spMk id="3" creationId="{33AB8C56-3981-49A5-9B5D-B793D12BDE3E}"/>
          </ac:spMkLst>
        </pc:spChg>
        <pc:spChg chg="del mod">
          <ac:chgData name="Cristian Chilipirea" userId="34ab170da5908fc4" providerId="LiveId" clId="{99C4052E-A90C-4BC1-8A8B-39E5D2070E6F}" dt="2021-02-28T12:14:19.610" v="37" actId="478"/>
          <ac:spMkLst>
            <pc:docMk/>
            <pc:sldMk cId="2919561066" sldId="613"/>
            <ac:spMk id="5" creationId="{4E8ABF96-4C8D-4D4B-BF1A-A736C8CA74AB}"/>
          </ac:spMkLst>
        </pc:spChg>
        <pc:spChg chg="add del mod">
          <ac:chgData name="Cristian Chilipirea" userId="34ab170da5908fc4" providerId="LiveId" clId="{99C4052E-A90C-4BC1-8A8B-39E5D2070E6F}" dt="2021-02-28T12:14:25.281" v="39"/>
          <ac:spMkLst>
            <pc:docMk/>
            <pc:sldMk cId="2919561066" sldId="613"/>
            <ac:spMk id="6" creationId="{3D9F6DFA-7AA5-4AC0-98BC-FA98134D095D}"/>
          </ac:spMkLst>
        </pc:spChg>
      </pc:sldChg>
      <pc:sldChg chg="delSp modSp add mod">
        <pc:chgData name="Cristian Chilipirea" userId="34ab170da5908fc4" providerId="LiveId" clId="{99C4052E-A90C-4BC1-8A8B-39E5D2070E6F}" dt="2021-02-28T12:58:36.060" v="256" actId="790"/>
        <pc:sldMkLst>
          <pc:docMk/>
          <pc:sldMk cId="3172639705" sldId="614"/>
        </pc:sldMkLst>
        <pc:spChg chg="mod">
          <ac:chgData name="Cristian Chilipirea" userId="34ab170da5908fc4" providerId="LiveId" clId="{99C4052E-A90C-4BC1-8A8B-39E5D2070E6F}" dt="2021-02-28T12:58:36.060" v="256" actId="790"/>
          <ac:spMkLst>
            <pc:docMk/>
            <pc:sldMk cId="3172639705" sldId="614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7.458" v="35" actId="478"/>
          <ac:spMkLst>
            <pc:docMk/>
            <pc:sldMk cId="3172639705" sldId="614"/>
            <ac:spMk id="8" creationId="{0A3F3A26-5302-4370-96A6-B880FFFE0562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082489489" sldId="6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10" creationId="{E50C2513-19C1-406C-BFC9-B727E1ACBF4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2222932814" sldId="6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11" creationId="{08A896E1-8FD5-4B48-94A4-06BF74CF18C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671577175" sldId="6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12" creationId="{347CA9A1-F9BD-4904-A477-0AF189F7B6E6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17856432" sldId="6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13" creationId="{76FC6A58-9DEF-46C4-A2FF-A0240352176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03833904" sldId="6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14" creationId="{AFAB55B7-508A-46BE-A09C-08B598F4F40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427541841" sldId="62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3" creationId="{907C8758-4E6F-4372-A4B5-BF5C824F83D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91518200" sldId="62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3" creationId="{3B5A9670-A020-4AE6-84A9-1A6F9BA9A1BD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098239973" sldId="6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3" creationId="{A1640B59-E84C-44E4-83BF-D623B489C9B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97918954" sldId="62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3" creationId="{EEBEDCC9-5612-41A0-A43F-1FBEEE57F898}"/>
          </ac:spMkLst>
        </pc:spChg>
      </pc:sldChg>
      <pc:sldChg chg="modSp add mod">
        <pc:chgData name="Cristian Chilipirea" userId="34ab170da5908fc4" providerId="LiveId" clId="{99C4052E-A90C-4BC1-8A8B-39E5D2070E6F}" dt="2021-02-28T12:19:38.538" v="56" actId="14100"/>
        <pc:sldMkLst>
          <pc:docMk/>
          <pc:sldMk cId="1876029715" sldId="62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38.538" v="56" actId="14100"/>
          <ac:spMkLst>
            <pc:docMk/>
            <pc:sldMk cId="1876029715" sldId="624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5" creationId="{13E297A3-F973-4766-94D7-9EFDCF2D547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52834307" sldId="62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3" creationId="{480DB258-84FC-4C77-9B6C-8F167D285947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791408128" sldId="62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3" creationId="{47EB15AB-7353-425C-AB15-CF726A923C58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17287947" sldId="62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3" creationId="{D1571AEF-D5BE-42D9-9992-4BFAF2DCE85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07656073" sldId="62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3" creationId="{FC231B8D-EA89-4100-9A4C-EE88473C405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546258490" sldId="62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3" creationId="{DD7C0398-E8F1-4B2D-856B-944E565077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5156069" sldId="63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3" creationId="{C41D4B92-7ABB-4992-B467-3B72FEC2AEB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08001726" sldId="63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3" creationId="{2B8E49B1-4ACE-40E9-87CE-D9A4FAAA9C8B}"/>
          </ac:spMkLst>
        </pc:spChg>
      </pc:sldChg>
      <pc:sldChg chg="modSp add">
        <pc:chgData name="Cristian Chilipirea" userId="34ab170da5908fc4" providerId="LiveId" clId="{99C4052E-A90C-4BC1-8A8B-39E5D2070E6F}" dt="2021-02-28T12:34:36.104" v="82"/>
        <pc:sldMkLst>
          <pc:docMk/>
          <pc:sldMk cId="345249067" sldId="63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3" creationId="{7C295282-B001-4E1F-B1C7-C20B6E55A7F7}"/>
          </ac:spMkLst>
        </pc:spChg>
        <pc:graphicFrameChg chg="mod">
          <ac:chgData name="Cristian Chilipirea" userId="34ab170da5908fc4" providerId="LiveId" clId="{99C4052E-A90C-4BC1-8A8B-39E5D2070E6F}" dt="2021-02-28T12:34:36.104" v="82"/>
          <ac:graphicFrameMkLst>
            <pc:docMk/>
            <pc:sldMk cId="345249067" sldId="632"/>
            <ac:graphicFrameMk id="6" creationId="{E410A42B-1B53-4975-9EC5-7CA8DCAA758B}"/>
          </ac:graphicFrameMkLst>
        </pc:graphicFrameChg>
      </pc:sldChg>
      <pc:sldChg chg="addSp delSp modSp add mod">
        <pc:chgData name="Cristian Chilipirea" userId="34ab170da5908fc4" providerId="LiveId" clId="{99C4052E-A90C-4BC1-8A8B-39E5D2070E6F}" dt="2021-02-28T12:35:32.196" v="84" actId="12385"/>
        <pc:sldMkLst>
          <pc:docMk/>
          <pc:sldMk cId="672748770" sldId="63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3" creationId="{3416A40A-BA54-414A-A69A-B4DF9DFCE01F}"/>
          </ac:spMkLst>
        </pc:spChg>
        <pc:graphicFrameChg chg="modGraphic">
          <ac:chgData name="Cristian Chilipirea" userId="34ab170da5908fc4" providerId="LiveId" clId="{99C4052E-A90C-4BC1-8A8B-39E5D2070E6F}" dt="2021-02-28T12:35:32.196" v="84" actId="12385"/>
          <ac:graphicFrameMkLst>
            <pc:docMk/>
            <pc:sldMk cId="672748770" sldId="633"/>
            <ac:graphicFrameMk id="6" creationId="{E410A42B-1B53-4975-9EC5-7CA8DCAA758B}"/>
          </ac:graphicFrameMkLst>
        </pc:graphicFrameChg>
        <pc:graphicFrameChg chg="add del mod">
          <ac:chgData name="Cristian Chilipirea" userId="34ab170da5908fc4" providerId="LiveId" clId="{99C4052E-A90C-4BC1-8A8B-39E5D2070E6F}" dt="2021-02-28T12:33:32.678" v="78"/>
          <ac:graphicFrameMkLst>
            <pc:docMk/>
            <pc:sldMk cId="672748770" sldId="633"/>
            <ac:graphicFrameMk id="7" creationId="{0A0CDAE2-C98F-41C7-BA53-1B78A2E2586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08790049" sldId="63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3" creationId="{657BDD09-D0F9-4D02-B4E1-6D809A59FC6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6995851" sldId="63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3" creationId="{1EBB2B24-A220-44DE-8EB5-D306429970D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00168700" sldId="63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3" creationId="{6D13EACD-4167-4EA1-9BDE-528CD51077E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40652187" sldId="63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3" creationId="{6A513FA2-2B90-469B-A61B-66485F631AC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49444599" sldId="63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5" creationId="{70A367F7-9D5F-4A36-ABC4-5DF6A4DFEC0E}"/>
          </ac:spMkLst>
        </pc:spChg>
      </pc:sldChg>
      <pc:sldChg chg="modSp add mod">
        <pc:chgData name="Cristian Chilipirea" userId="34ab170da5908fc4" providerId="LiveId" clId="{99C4052E-A90C-4BC1-8A8B-39E5D2070E6F}" dt="2021-02-28T12:36:33.682" v="86"/>
        <pc:sldMkLst>
          <pc:docMk/>
          <pc:sldMk cId="2323239643" sldId="63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3" creationId="{D466B3C3-5070-4A0F-A3C4-0E3437BF2266}"/>
          </ac:spMkLst>
        </pc:spChg>
        <pc:graphicFrameChg chg="modGraphic">
          <ac:chgData name="Cristian Chilipirea" userId="34ab170da5908fc4" providerId="LiveId" clId="{99C4052E-A90C-4BC1-8A8B-39E5D2070E6F}" dt="2021-02-28T12:36:33.682" v="86"/>
          <ac:graphicFrameMkLst>
            <pc:docMk/>
            <pc:sldMk cId="2323239643" sldId="639"/>
            <ac:graphicFrameMk id="8" creationId="{3BB300F4-A9B4-4EB2-AC77-C2913AC72AE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05.375" v="91"/>
        <pc:sldMkLst>
          <pc:docMk/>
          <pc:sldMk cId="846565428" sldId="64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3" creationId="{480CEB46-D5D3-43B7-8540-45D33D5D1415}"/>
          </ac:spMkLst>
        </pc:spChg>
        <pc:graphicFrameChg chg="modGraphic">
          <ac:chgData name="Cristian Chilipirea" userId="34ab170da5908fc4" providerId="LiveId" clId="{99C4052E-A90C-4BC1-8A8B-39E5D2070E6F}" dt="2021-02-28T12:37:05.375" v="91"/>
          <ac:graphicFrameMkLst>
            <pc:docMk/>
            <pc:sldMk cId="846565428" sldId="640"/>
            <ac:graphicFrameMk id="5" creationId="{117CAFB4-7E92-47E5-B915-BC13D815B34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6:52.241" v="88"/>
        <pc:sldMkLst>
          <pc:docMk/>
          <pc:sldMk cId="1536744534" sldId="64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3" creationId="{889BD05E-7402-459E-AA53-B93BA7280D84}"/>
          </ac:spMkLst>
        </pc:spChg>
        <pc:graphicFrameChg chg="modGraphic">
          <ac:chgData name="Cristian Chilipirea" userId="34ab170da5908fc4" providerId="LiveId" clId="{99C4052E-A90C-4BC1-8A8B-39E5D2070E6F}" dt="2021-02-28T12:36:52.241" v="88"/>
          <ac:graphicFrameMkLst>
            <pc:docMk/>
            <pc:sldMk cId="1536744534" sldId="641"/>
            <ac:graphicFrameMk id="8" creationId="{3BB300F4-A9B4-4EB2-AC77-C2913AC72AE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608252700" sldId="64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2" creationId="{2791D35B-F69E-4E69-9B3C-B097D567AA7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3" creationId="{61039935-5FCC-49EA-9787-04D9747DCFD4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5" creationId="{55617AB2-E05D-4CCE-8691-92ACCA1C7A58}"/>
          </ac:spMkLst>
        </pc:spChg>
      </pc:sldChg>
      <pc:sldChg chg="modSp add mod">
        <pc:chgData name="Cristian Chilipirea" userId="34ab170da5908fc4" providerId="LiveId" clId="{99C4052E-A90C-4BC1-8A8B-39E5D2070E6F}" dt="2021-02-28T12:37:21.438" v="92" actId="207"/>
        <pc:sldMkLst>
          <pc:docMk/>
          <pc:sldMk cId="3521333921" sldId="64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2" creationId="{24842E98-A5DC-483E-BD34-958EB58E2D1F}"/>
          </ac:spMkLst>
        </pc:spChg>
        <pc:spChg chg="mod">
          <ac:chgData name="Cristian Chilipirea" userId="34ab170da5908fc4" providerId="LiveId" clId="{99C4052E-A90C-4BC1-8A8B-39E5D2070E6F}" dt="2021-02-28T12:37:21.438" v="92" actId="207"/>
          <ac:spMkLst>
            <pc:docMk/>
            <pc:sldMk cId="3521333921" sldId="643"/>
            <ac:spMk id="3" creationId="{BB4242A2-F029-47A2-91E5-B2A3C70CC59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5" creationId="{126A1AE4-77C5-493C-8E65-54EB59286753}"/>
          </ac:spMkLst>
        </pc:spChg>
      </pc:sldChg>
      <pc:sldChg chg="modSp add mod">
        <pc:chgData name="Cristian Chilipirea" userId="34ab170da5908fc4" providerId="LiveId" clId="{99C4052E-A90C-4BC1-8A8B-39E5D2070E6F}" dt="2021-02-28T12:37:36.605" v="93"/>
        <pc:sldMkLst>
          <pc:docMk/>
          <pc:sldMk cId="3088798341" sldId="64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3" creationId="{E0139398-375D-4C9D-9C7E-CF199FA5D354}"/>
          </ac:spMkLst>
        </pc:spChg>
        <pc:graphicFrameChg chg="modGraphic">
          <ac:chgData name="Cristian Chilipirea" userId="34ab170da5908fc4" providerId="LiveId" clId="{99C4052E-A90C-4BC1-8A8B-39E5D2070E6F}" dt="2021-02-28T12:37:36.605" v="93"/>
          <ac:graphicFrameMkLst>
            <pc:docMk/>
            <pc:sldMk cId="3088798341" sldId="64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47.418" v="94"/>
        <pc:sldMkLst>
          <pc:docMk/>
          <pc:sldMk cId="3544728985" sldId="64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3" creationId="{EBFDA234-32E0-41F0-A4FB-F10EDEC6B872}"/>
          </ac:spMkLst>
        </pc:spChg>
        <pc:graphicFrameChg chg="modGraphic">
          <ac:chgData name="Cristian Chilipirea" userId="34ab170da5908fc4" providerId="LiveId" clId="{99C4052E-A90C-4BC1-8A8B-39E5D2070E6F}" dt="2021-02-28T12:37:47.418" v="94"/>
          <ac:graphicFrameMkLst>
            <pc:docMk/>
            <pc:sldMk cId="3544728985" sldId="64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05.346" v="96"/>
        <pc:sldMkLst>
          <pc:docMk/>
          <pc:sldMk cId="1783604243" sldId="6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3" creationId="{CAB929E6-7A00-4D0A-8884-84335D6AA52A}"/>
          </ac:spMkLst>
        </pc:spChg>
        <pc:graphicFrameChg chg="modGraphic">
          <ac:chgData name="Cristian Chilipirea" userId="34ab170da5908fc4" providerId="LiveId" clId="{99C4052E-A90C-4BC1-8A8B-39E5D2070E6F}" dt="2021-02-28T12:38:05.346" v="96"/>
          <ac:graphicFrameMkLst>
            <pc:docMk/>
            <pc:sldMk cId="1783604243" sldId="64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29.032" v="99"/>
        <pc:sldMkLst>
          <pc:docMk/>
          <pc:sldMk cId="2075618015" sldId="64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3" creationId="{0B05B69D-8515-44B0-9386-507B46A339CC}"/>
          </ac:spMkLst>
        </pc:spChg>
        <pc:graphicFrameChg chg="modGraphic">
          <ac:chgData name="Cristian Chilipirea" userId="34ab170da5908fc4" providerId="LiveId" clId="{99C4052E-A90C-4BC1-8A8B-39E5D2070E6F}" dt="2021-02-28T12:38:29.032" v="99"/>
          <ac:graphicFrameMkLst>
            <pc:docMk/>
            <pc:sldMk cId="2075618015" sldId="64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1:59.128" v="108" actId="207"/>
        <pc:sldMkLst>
          <pc:docMk/>
          <pc:sldMk cId="4223136636" sldId="6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3" creationId="{6F6C1CB0-DC44-45E0-927B-578C5ED59218}"/>
          </ac:spMkLst>
        </pc:spChg>
        <pc:spChg chg="mod">
          <ac:chgData name="Cristian Chilipirea" userId="34ab170da5908fc4" providerId="LiveId" clId="{99C4052E-A90C-4BC1-8A8B-39E5D2070E6F}" dt="2021-02-28T12:41:50.111" v="106" actId="207"/>
          <ac:spMkLst>
            <pc:docMk/>
            <pc:sldMk cId="4223136636" sldId="64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1:59.128" v="108" actId="207"/>
          <ac:spMkLst>
            <pc:docMk/>
            <pc:sldMk cId="4223136636" sldId="649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1:18.765" v="102"/>
          <ac:graphicFrameMkLst>
            <pc:docMk/>
            <pc:sldMk cId="4223136636" sldId="64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26.249" v="113" actId="207"/>
        <pc:sldMkLst>
          <pc:docMk/>
          <pc:sldMk cId="2492944796" sldId="65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3" creationId="{C4F7157F-DF8B-48B5-AF21-40BBF5DD80B1}"/>
          </ac:spMkLst>
        </pc:spChg>
        <pc:spChg chg="mod">
          <ac:chgData name="Cristian Chilipirea" userId="34ab170da5908fc4" providerId="LiveId" clId="{99C4052E-A90C-4BC1-8A8B-39E5D2070E6F}" dt="2021-02-28T12:42:26.249" v="113" actId="207"/>
          <ac:spMkLst>
            <pc:docMk/>
            <pc:sldMk cId="2492944796" sldId="650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16.203" v="111"/>
          <ac:graphicFrameMkLst>
            <pc:docMk/>
            <pc:sldMk cId="2492944796" sldId="65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53.033" v="118"/>
        <pc:sldMkLst>
          <pc:docMk/>
          <pc:sldMk cId="1231496513" sldId="65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3" creationId="{971C0B09-396A-496D-A6C3-18623EBEC696}"/>
          </ac:spMkLst>
        </pc:spChg>
        <pc:spChg chg="mod">
          <ac:chgData name="Cristian Chilipirea" userId="34ab170da5908fc4" providerId="LiveId" clId="{99C4052E-A90C-4BC1-8A8B-39E5D2070E6F}" dt="2021-02-28T12:42:41.631" v="115" actId="207"/>
          <ac:spMkLst>
            <pc:docMk/>
            <pc:sldMk cId="1231496513" sldId="651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53.033" v="118"/>
          <ac:graphicFrameMkLst>
            <pc:docMk/>
            <pc:sldMk cId="1231496513" sldId="65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3:38.395" v="127"/>
        <pc:sldMkLst>
          <pc:docMk/>
          <pc:sldMk cId="3400052545" sldId="6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3" creationId="{9F2A22A8-668F-4D1B-8983-2E38995B87B5}"/>
          </ac:spMkLst>
        </pc:spChg>
        <pc:spChg chg="mod">
          <ac:chgData name="Cristian Chilipirea" userId="34ab170da5908fc4" providerId="LiveId" clId="{99C4052E-A90C-4BC1-8A8B-39E5D2070E6F}" dt="2021-02-28T12:43:04.567" v="120" actId="207"/>
          <ac:spMkLst>
            <pc:docMk/>
            <pc:sldMk cId="3400052545" sldId="65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13.007" v="122" actId="207"/>
          <ac:spMkLst>
            <pc:docMk/>
            <pc:sldMk cId="3400052545" sldId="65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3:20.996" v="124" actId="207"/>
          <ac:spMkLst>
            <pc:docMk/>
            <pc:sldMk cId="3400052545" sldId="65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3:38.395" v="127"/>
          <ac:graphicFrameMkLst>
            <pc:docMk/>
            <pc:sldMk cId="3400052545" sldId="65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4:29.508" v="136"/>
        <pc:sldMkLst>
          <pc:docMk/>
          <pc:sldMk cId="2672357880" sldId="6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3" creationId="{F15E2493-2216-48C7-97BC-7BB72B5DC5C6}"/>
          </ac:spMkLst>
        </pc:spChg>
        <pc:spChg chg="mod">
          <ac:chgData name="Cristian Chilipirea" userId="34ab170da5908fc4" providerId="LiveId" clId="{99C4052E-A90C-4BC1-8A8B-39E5D2070E6F}" dt="2021-02-28T12:43:52.126" v="129" actId="207"/>
          <ac:spMkLst>
            <pc:docMk/>
            <pc:sldMk cId="2672357880" sldId="65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59.691" v="131" actId="207"/>
          <ac:spMkLst>
            <pc:docMk/>
            <pc:sldMk cId="2672357880" sldId="65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4:07.521" v="133" actId="207"/>
          <ac:spMkLst>
            <pc:docMk/>
            <pc:sldMk cId="2672357880" sldId="65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4:29.508" v="136"/>
          <ac:graphicFrameMkLst>
            <pc:docMk/>
            <pc:sldMk cId="2672357880" sldId="653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5:52.030" v="144" actId="207"/>
        <pc:sldMkLst>
          <pc:docMk/>
          <pc:sldMk cId="2827525949" sldId="65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3" creationId="{4264C811-C849-46E7-82C2-D2E82063D8F0}"/>
          </ac:spMkLst>
        </pc:spChg>
        <pc:spChg chg="mod">
          <ac:chgData name="Cristian Chilipirea" userId="34ab170da5908fc4" providerId="LiveId" clId="{99C4052E-A90C-4BC1-8A8B-39E5D2070E6F}" dt="2021-02-28T12:45:44.175" v="142" actId="207"/>
          <ac:spMkLst>
            <pc:docMk/>
            <pc:sldMk cId="2827525949" sldId="654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5:52.030" v="144" actId="207"/>
          <ac:spMkLst>
            <pc:docMk/>
            <pc:sldMk cId="2827525949" sldId="654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5:35.542" v="140"/>
          <ac:graphicFrameMkLst>
            <pc:docMk/>
            <pc:sldMk cId="2827525949" sldId="65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6:31.746" v="154"/>
        <pc:sldMkLst>
          <pc:docMk/>
          <pc:sldMk cId="1190642748" sldId="6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3" creationId="{0CBD4063-A307-4065-B25F-F900B402D071}"/>
          </ac:spMkLst>
        </pc:spChg>
        <pc:spChg chg="mod">
          <ac:chgData name="Cristian Chilipirea" userId="34ab170da5908fc4" providerId="LiveId" clId="{99C4052E-A90C-4BC1-8A8B-39E5D2070E6F}" dt="2021-02-28T12:46:03.902" v="146" actId="207"/>
          <ac:spMkLst>
            <pc:docMk/>
            <pc:sldMk cId="1190642748" sldId="655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11.431" v="148" actId="207"/>
          <ac:spMkLst>
            <pc:docMk/>
            <pc:sldMk cId="1190642748" sldId="655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6:18.907" v="150" actId="207"/>
          <ac:spMkLst>
            <pc:docMk/>
            <pc:sldMk cId="1190642748" sldId="655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6:31.746" v="154"/>
          <ac:graphicFrameMkLst>
            <pc:docMk/>
            <pc:sldMk cId="1190642748" sldId="655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7:28.768" v="166" actId="207"/>
        <pc:sldMkLst>
          <pc:docMk/>
          <pc:sldMk cId="2583344523" sldId="6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3" creationId="{A8F406E8-E7C3-4411-9C9D-A4A294DA9D41}"/>
          </ac:spMkLst>
        </pc:spChg>
        <pc:spChg chg="mod">
          <ac:chgData name="Cristian Chilipirea" userId="34ab170da5908fc4" providerId="LiveId" clId="{99C4052E-A90C-4BC1-8A8B-39E5D2070E6F}" dt="2021-02-28T12:46:44.042" v="156" actId="207"/>
          <ac:spMkLst>
            <pc:docMk/>
            <pc:sldMk cId="2583344523" sldId="656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52.980" v="158" actId="207"/>
          <ac:spMkLst>
            <pc:docMk/>
            <pc:sldMk cId="2583344523" sldId="656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7:01.375" v="160" actId="207"/>
          <ac:spMkLst>
            <pc:docMk/>
            <pc:sldMk cId="2583344523" sldId="656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7:28.768" v="166" actId="207"/>
          <ac:spMkLst>
            <pc:docMk/>
            <pc:sldMk cId="2583344523" sldId="656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7:14.935" v="164"/>
          <ac:graphicFrameMkLst>
            <pc:docMk/>
            <pc:sldMk cId="2583344523" sldId="65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8:25.770" v="176" actId="207"/>
        <pc:sldMkLst>
          <pc:docMk/>
          <pc:sldMk cId="2021335195" sldId="6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3" creationId="{547E6412-9481-4C01-9804-EC4D01E1569C}"/>
          </ac:spMkLst>
        </pc:spChg>
        <pc:spChg chg="mod">
          <ac:chgData name="Cristian Chilipirea" userId="34ab170da5908fc4" providerId="LiveId" clId="{99C4052E-A90C-4BC1-8A8B-39E5D2070E6F}" dt="2021-02-28T12:48:25.770" v="176" actId="207"/>
          <ac:spMkLst>
            <pc:docMk/>
            <pc:sldMk cId="2021335195" sldId="657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20.838" v="174" actId="207"/>
          <ac:spMkLst>
            <pc:docMk/>
            <pc:sldMk cId="2021335195" sldId="657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14.615" v="172" actId="207"/>
          <ac:spMkLst>
            <pc:docMk/>
            <pc:sldMk cId="2021335195" sldId="657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8:04.188" v="170"/>
          <ac:graphicFrameMkLst>
            <pc:docMk/>
            <pc:sldMk cId="2021335195" sldId="65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3:00:06.345" v="262"/>
        <pc:sldMkLst>
          <pc:docMk/>
          <pc:sldMk cId="1721777327" sldId="6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3" creationId="{6FA3B55C-13CB-475F-A82A-0B8024607A36}"/>
          </ac:spMkLst>
        </pc:spChg>
        <pc:spChg chg="mod">
          <ac:chgData name="Cristian Chilipirea" userId="34ab170da5908fc4" providerId="LiveId" clId="{99C4052E-A90C-4BC1-8A8B-39E5D2070E6F}" dt="2021-02-28T12:48:44.648" v="178" actId="207"/>
          <ac:spMkLst>
            <pc:docMk/>
            <pc:sldMk cId="1721777327" sldId="658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49.283" v="180" actId="207"/>
          <ac:spMkLst>
            <pc:docMk/>
            <pc:sldMk cId="1721777327" sldId="658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55.896" v="182" actId="207"/>
          <ac:spMkLst>
            <pc:docMk/>
            <pc:sldMk cId="1721777327" sldId="658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3:00:06.345" v="262"/>
          <ac:graphicFrameMkLst>
            <pc:docMk/>
            <pc:sldMk cId="1721777327" sldId="65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9:41.941" v="194"/>
        <pc:sldMkLst>
          <pc:docMk/>
          <pc:sldMk cId="660577042" sldId="6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3" creationId="{A5B2ECAD-F772-4B95-8FA3-6BF495C7C2FD}"/>
          </ac:spMkLst>
        </pc:spChg>
        <pc:spChg chg="mod">
          <ac:chgData name="Cristian Chilipirea" userId="34ab170da5908fc4" providerId="LiveId" clId="{99C4052E-A90C-4BC1-8A8B-39E5D2070E6F}" dt="2021-02-28T12:49:05.977" v="184" actId="207"/>
          <ac:spMkLst>
            <pc:docMk/>
            <pc:sldMk cId="660577042" sldId="65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9:14.010" v="186" actId="207"/>
          <ac:spMkLst>
            <pc:docMk/>
            <pc:sldMk cId="660577042" sldId="659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9:20.357" v="188" actId="207"/>
          <ac:spMkLst>
            <pc:docMk/>
            <pc:sldMk cId="660577042" sldId="659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9:27.935" v="190" actId="207"/>
          <ac:spMkLst>
            <pc:docMk/>
            <pc:sldMk cId="660577042" sldId="659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9:41.941" v="194"/>
          <ac:graphicFrameMkLst>
            <pc:docMk/>
            <pc:sldMk cId="660577042" sldId="65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0:37.944" v="204"/>
        <pc:sldMkLst>
          <pc:docMk/>
          <pc:sldMk cId="3793223334" sldId="6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3" creationId="{8649C971-3887-4909-B99C-D5CD500207CD}"/>
          </ac:spMkLst>
        </pc:spChg>
        <pc:spChg chg="mod">
          <ac:chgData name="Cristian Chilipirea" userId="34ab170da5908fc4" providerId="LiveId" clId="{99C4052E-A90C-4BC1-8A8B-39E5D2070E6F}" dt="2021-02-28T12:50:12.771" v="196" actId="207"/>
          <ac:spMkLst>
            <pc:docMk/>
            <pc:sldMk cId="3793223334" sldId="660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18.397" v="198" actId="207"/>
          <ac:spMkLst>
            <pc:docMk/>
            <pc:sldMk cId="3793223334" sldId="660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0:23.882" v="200" actId="207"/>
          <ac:spMkLst>
            <pc:docMk/>
            <pc:sldMk cId="3793223334" sldId="660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0:37.944" v="204"/>
          <ac:graphicFrameMkLst>
            <pc:docMk/>
            <pc:sldMk cId="3793223334" sldId="66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1:47.427" v="219" actId="207"/>
        <pc:sldMkLst>
          <pc:docMk/>
          <pc:sldMk cId="1764957005" sldId="6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3" creationId="{7D26F9F5-968B-4E63-BD10-14D891CC4AFB}"/>
          </ac:spMkLst>
        </pc:spChg>
        <pc:spChg chg="mod">
          <ac:chgData name="Cristian Chilipirea" userId="34ab170da5908fc4" providerId="LiveId" clId="{99C4052E-A90C-4BC1-8A8B-39E5D2070E6F}" dt="2021-02-28T12:50:49.042" v="206" actId="207"/>
          <ac:spMkLst>
            <pc:docMk/>
            <pc:sldMk cId="1764957005" sldId="661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53.888" v="208" actId="207"/>
          <ac:spMkLst>
            <pc:docMk/>
            <pc:sldMk cId="1764957005" sldId="661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1:01.539" v="210" actId="207"/>
          <ac:spMkLst>
            <pc:docMk/>
            <pc:sldMk cId="1764957005" sldId="661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51:47.427" v="219" actId="207"/>
          <ac:spMkLst>
            <pc:docMk/>
            <pc:sldMk cId="1764957005" sldId="661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51:33.364" v="216"/>
          <ac:graphicFrameMkLst>
            <pc:docMk/>
            <pc:sldMk cId="1764957005" sldId="66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3:46.508" v="229"/>
        <pc:sldMkLst>
          <pc:docMk/>
          <pc:sldMk cId="3057541961" sldId="6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3" creationId="{FA392DE8-799C-402B-A53B-A0A9D466F11F}"/>
          </ac:spMkLst>
        </pc:spChg>
        <pc:spChg chg="mod">
          <ac:chgData name="Cristian Chilipirea" userId="34ab170da5908fc4" providerId="LiveId" clId="{99C4052E-A90C-4BC1-8A8B-39E5D2070E6F}" dt="2021-02-28T12:52:14.023" v="223" actId="207"/>
          <ac:spMkLst>
            <pc:docMk/>
            <pc:sldMk cId="3057541961" sldId="66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2:09.357" v="221" actId="207"/>
          <ac:spMkLst>
            <pc:docMk/>
            <pc:sldMk cId="3057541961" sldId="66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2:21.718" v="225" actId="207"/>
          <ac:spMkLst>
            <pc:docMk/>
            <pc:sldMk cId="3057541961" sldId="66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3:46.508" v="229"/>
          <ac:graphicFrameMkLst>
            <pc:docMk/>
            <pc:sldMk cId="3057541961" sldId="66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4:29.189" v="239"/>
        <pc:sldMkLst>
          <pc:docMk/>
          <pc:sldMk cId="1160227122" sldId="6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3" creationId="{8B56351F-4030-48CF-A0FC-582418E2F166}"/>
          </ac:spMkLst>
        </pc:spChg>
        <pc:spChg chg="mod">
          <ac:chgData name="Cristian Chilipirea" userId="34ab170da5908fc4" providerId="LiveId" clId="{99C4052E-A90C-4BC1-8A8B-39E5D2070E6F}" dt="2021-02-28T12:54:11.317" v="235" actId="207"/>
          <ac:spMkLst>
            <pc:docMk/>
            <pc:sldMk cId="1160227122" sldId="66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4:03.715" v="233" actId="207"/>
          <ac:spMkLst>
            <pc:docMk/>
            <pc:sldMk cId="1160227122" sldId="66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3:57.937" v="231" actId="207"/>
          <ac:spMkLst>
            <pc:docMk/>
            <pc:sldMk cId="1160227122" sldId="66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4:29.189" v="239"/>
          <ac:graphicFrameMkLst>
            <pc:docMk/>
            <pc:sldMk cId="1160227122" sldId="663"/>
            <ac:graphicFrameMk id="5" creationId="{E1562540-6ABA-4854-A191-7648453AD59F}"/>
          </ac:graphicFrameMkLst>
        </pc:graphicFrameChg>
      </pc:sldChg>
      <pc:sldChg chg="addSp delSp modSp add del mod">
        <pc:chgData name="Cristian Chilipirea" userId="34ab170da5908fc4" providerId="LiveId" clId="{99C4052E-A90C-4BC1-8A8B-39E5D2070E6F}" dt="2021-02-28T12:55:59.978" v="249" actId="47"/>
        <pc:sldMkLst>
          <pc:docMk/>
          <pc:sldMk cId="3038556941" sldId="6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2" creationId="{FF19E07B-4107-4B4E-B5E7-94190892F8B9}"/>
          </ac:spMkLst>
        </pc:spChg>
        <pc:spChg chg="del mod">
          <ac:chgData name="Cristian Chilipirea" userId="34ab170da5908fc4" providerId="LiveId" clId="{99C4052E-A90C-4BC1-8A8B-39E5D2070E6F}" dt="2021-02-28T12:55:16.952" v="240" actId="478"/>
          <ac:spMkLst>
            <pc:docMk/>
            <pc:sldMk cId="3038556941" sldId="664"/>
            <ac:spMk id="3" creationId="{78EAA620-CE02-4E7D-B73A-559E71369C0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5" creationId="{BB2B130F-C469-4236-9F74-2384A0497B07}"/>
          </ac:spMkLst>
        </pc:spChg>
        <pc:spChg chg="add mod">
          <ac:chgData name="Cristian Chilipirea" userId="34ab170da5908fc4" providerId="LiveId" clId="{99C4052E-A90C-4BC1-8A8B-39E5D2070E6F}" dt="2021-02-28T12:55:38.668" v="244" actId="21"/>
          <ac:spMkLst>
            <pc:docMk/>
            <pc:sldMk cId="3038556941" sldId="664"/>
            <ac:spMk id="7" creationId="{382D8B8D-BDBE-414B-97A1-83D3D8A508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66447998" sldId="6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2" creationId="{41553FA1-DEE1-447D-B354-FE07AA1AC15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3" creationId="{C9BA5829-901A-46AC-AC60-9E8B8B95BC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6" creationId="{80EF8EBC-60E8-4C89-992A-C79D1C520C6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8131982" sldId="6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2" creationId="{6C788F51-C2DA-4ECB-8885-BBA294A6DF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3" creationId="{7244B42B-AEFD-4D0B-805A-94F43F5DBC1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51660591" sldId="6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3" creationId="{94128518-9B87-48FE-B65B-E2BB672750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5" creationId="{D7C29797-A553-41A3-9338-C41362E7D56F}"/>
          </ac:spMkLst>
        </pc:spChg>
      </pc:sldChg>
      <pc:sldChg chg="modSp add mod">
        <pc:chgData name="Cristian Chilipirea" userId="34ab170da5908fc4" providerId="LiveId" clId="{99C4052E-A90C-4BC1-8A8B-39E5D2070E6F}" dt="2021-02-28T12:29:04.526" v="66" actId="207"/>
        <pc:sldMkLst>
          <pc:docMk/>
          <pc:sldMk cId="3972709312" sldId="6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3" creationId="{FC317030-FCF4-41D7-958D-173121B15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6" creationId="{18B35056-8727-4698-94B8-0A139C1EB1F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7" creationId="{6508C34B-F075-4E3C-A97E-38D6CB8411E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8" creationId="{E277F31B-9670-4501-A5E3-5BCA5123B4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9" creationId="{F699130E-56FC-42DE-8D0B-1CD2BE37BD9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0" creationId="{DA9F79A7-EC5D-4FBC-AEDE-AB6B59E0E356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1" creationId="{BD05DAEB-38EA-4867-A89E-E4A15F5EFEF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2" creationId="{9EE7B3A3-58ED-4863-9A5B-6310B919A39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3" creationId="{2BE0F3F0-E38F-4534-A663-A23DE4F0177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4" creationId="{EFFFC96C-E026-465C-A5A9-D7E0C8DC0A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5" creationId="{4D14B3F6-E652-49A1-835F-1B720873C24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6" creationId="{216721D1-2A61-4DC8-9BFC-AC3B2900731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7" creationId="{3C679BC3-4F18-41E1-95BE-DD23171E218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8" creationId="{6067B9E0-F9A1-4170-B913-DA59B16A1B7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9" creationId="{E6284B58-8CB8-4472-BC1B-11E077C216DF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0" creationId="{51F8128B-A727-4066-A091-DA67166B8E0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1" creationId="{67D882CC-101C-45B1-9566-18252F53EA55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2" creationId="{55D3ECDF-3041-4DDC-A612-69DDA37DF30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3" creationId="{2F90760D-6F62-4C3F-9A27-D6EAE6AED4AB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4" creationId="{53E6DB35-75BE-420E-955A-9C67B7F31864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5" creationId="{FA186D19-F541-45C1-90D4-32C7463B22CA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6" creationId="{B0B754A2-5DA4-4DAE-8F12-59FA50908882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7" creationId="{1202EF9A-B9DB-4827-847A-9A7E4957C07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8" creationId="{735A3431-0F3A-44E9-97A6-6265CD6A7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9" creationId="{0E3AEDD1-8897-4D2E-ADAC-3BB499ACCA9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0" creationId="{EBC59B66-B999-4823-826A-87032F91ADB3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1" creationId="{A21C6634-8295-44ED-BFB3-72415652864B}"/>
          </ac:spMkLst>
        </pc:sp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3" creationId="{68EF07EB-8BB5-4A06-844A-4AFEFEACBF1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4" creationId="{9CF5FC49-5823-47DA-B424-A597094D6EB4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7" creationId="{9079DE28-2500-43D9-B968-DD446A4196D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0" creationId="{C197943E-3F5A-44D7-B36F-757E6789591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3" creationId="{984FA2F0-2517-4482-A2D7-B83C743A5061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6" creationId="{E7C9A8A4-4066-491E-83C9-AB1B2BE6327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9" creationId="{5F4D5FCF-C1F4-4928-981F-E27277F66B3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2" creationId="{908A015F-13D2-4B92-8044-9A5F13B33F3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5" creationId="{A33FD3DB-36C6-4488-B7DA-33B6E85177B7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8" creationId="{1B639E90-3867-47FA-AEB6-8CE45DEC187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1" creationId="{3B03B27F-09CE-48FF-9A01-A9F9F54BAAA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4" creationId="{CAE3363D-B666-468C-90ED-C13F934DCF3E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7" creationId="{C77B83AF-193E-4A21-ADA5-1C49070C89B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0" creationId="{830BA2D5-9FBD-45A3-9A7E-416D2E282C5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8" creationId="{D992C578-5A6C-40F7-9A10-AE306CE6284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1" creationId="{E840BE86-2F7D-4CFB-AB73-DA6EAEE1E8B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4" creationId="{FD0CB472-E369-4D81-BB46-860F611807B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7" creationId="{AF38C9CF-C7A4-4CB8-82B1-4F9D3BAA3D25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0" creationId="{5C08C291-92DD-46C5-92E5-D450F7B206B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3" creationId="{0D771D31-C66B-4CBB-9914-9B0AB5E8029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6" creationId="{B8DB5B17-EE05-4200-B796-D389A97C629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9" creationId="{19575C32-BF54-4DDE-8E8B-6E7B80F84756}"/>
          </ac:cxnSpMkLst>
        </pc:cxn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30521825" sldId="6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2" creationId="{CA2160E4-3608-4552-968C-53CD7EC03DC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3" creationId="{4C8CA2E8-D854-40A5-AE9C-680A3F58AD3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9526815" sldId="6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2" creationId="{C4CF775A-CE02-453B-B632-910A6F1327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3" creationId="{3B52F9CE-B16E-4BA4-8A1D-DB5168B302B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39023087" sldId="6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2" creationId="{E8288ACA-832E-46AC-9E12-78DEA388F63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3" creationId="{449848A2-A490-452E-816B-5B57DDB926B6}"/>
          </ac:spMkLst>
        </pc:spChg>
      </pc:sldChg>
      <pc:sldChg chg="modSp add mod">
        <pc:chgData name="Cristian Chilipirea" userId="34ab170da5908fc4" providerId="LiveId" clId="{99C4052E-A90C-4BC1-8A8B-39E5D2070E6F}" dt="2021-02-28T12:30:20.109" v="71"/>
        <pc:sldMkLst>
          <pc:docMk/>
          <pc:sldMk cId="3555289224" sldId="6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2" creationId="{EC683C9A-31B0-4A4C-A224-FBB1593A1A8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3" creationId="{D11DD630-F6EB-4D9C-A82B-80B4AD7E3447}"/>
          </ac:spMkLst>
        </pc:spChg>
        <pc:graphicFrameChg chg="modGraphic">
          <ac:chgData name="Cristian Chilipirea" userId="34ab170da5908fc4" providerId="LiveId" clId="{99C4052E-A90C-4BC1-8A8B-39E5D2070E6F}" dt="2021-02-28T12:30:20.109" v="71"/>
          <ac:graphicFrameMkLst>
            <pc:docMk/>
            <pc:sldMk cId="3555289224" sldId="672"/>
            <ac:graphicFrameMk id="5" creationId="{E79DB8EC-1E1E-498D-99B7-D82C3BFABD8D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338801677" sldId="6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3" creationId="{74CF7699-43D2-4AF8-A788-33C18E629316}"/>
          </ac:spMkLst>
        </pc:spChg>
      </pc:sldChg>
      <pc:sldChg chg="modSp add mod">
        <pc:chgData name="Cristian Chilipirea" userId="34ab170da5908fc4" providerId="LiveId" clId="{99C4052E-A90C-4BC1-8A8B-39E5D2070E6F}" dt="2021-02-28T12:24:21.498" v="61" actId="14100"/>
        <pc:sldMkLst>
          <pc:docMk/>
          <pc:sldMk cId="2262864758" sldId="6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2" creationId="{4C52907F-AEAA-42F5-9828-53BB0FD4DB62}"/>
          </ac:spMkLst>
        </pc:spChg>
        <pc:spChg chg="mod">
          <ac:chgData name="Cristian Chilipirea" userId="34ab170da5908fc4" providerId="LiveId" clId="{99C4052E-A90C-4BC1-8A8B-39E5D2070E6F}" dt="2021-02-28T12:24:21.498" v="61" actId="14100"/>
          <ac:spMkLst>
            <pc:docMk/>
            <pc:sldMk cId="2262864758" sldId="674"/>
            <ac:spMk id="3" creationId="{94031EA0-E1DD-400A-B861-06F3C9F47B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5" creationId="{50B7DB92-B819-4429-B364-CD3B0469289E}"/>
          </ac:spMkLst>
        </pc:spChg>
      </pc:sldChg>
      <pc:sldChg chg="new del">
        <pc:chgData name="Cristian Chilipirea" userId="34ab170da5908fc4" providerId="LiveId" clId="{99C4052E-A90C-4BC1-8A8B-39E5D2070E6F}" dt="2021-02-28T12:10:37.228" v="28" actId="47"/>
        <pc:sldMkLst>
          <pc:docMk/>
          <pc:sldMk cId="1044660325" sldId="675"/>
        </pc:sldMkLst>
      </pc:sldChg>
      <pc:sldChg chg="new del">
        <pc:chgData name="Cristian Chilipirea" userId="34ab170da5908fc4" providerId="LiveId" clId="{99C4052E-A90C-4BC1-8A8B-39E5D2070E6F}" dt="2021-02-28T12:11:06.219" v="30" actId="47"/>
        <pc:sldMkLst>
          <pc:docMk/>
          <pc:sldMk cId="1244652578" sldId="675"/>
        </pc:sldMkLst>
      </pc:sldChg>
      <pc:sldChg chg="new del">
        <pc:chgData name="Cristian Chilipirea" userId="34ab170da5908fc4" providerId="LiveId" clId="{99C4052E-A90C-4BC1-8A8B-39E5D2070E6F}" dt="2021-02-28T12:17:32.139" v="47" actId="47"/>
        <pc:sldMkLst>
          <pc:docMk/>
          <pc:sldMk cId="1937960522" sldId="675"/>
        </pc:sldMkLst>
      </pc:sldChg>
      <pc:sldChg chg="modSp new mod">
        <pc:chgData name="Cristian Chilipirea" userId="34ab170da5908fc4" providerId="LiveId" clId="{99C4052E-A90C-4BC1-8A8B-39E5D2070E6F}" dt="2021-02-28T12:55:57.750" v="248"/>
        <pc:sldMkLst>
          <pc:docMk/>
          <pc:sldMk cId="2670473946" sldId="675"/>
        </pc:sldMkLst>
        <pc:spChg chg="mod">
          <ac:chgData name="Cristian Chilipirea" userId="34ab170da5908fc4" providerId="LiveId" clId="{99C4052E-A90C-4BC1-8A8B-39E5D2070E6F}" dt="2021-02-28T12:55:57.750" v="248"/>
          <ac:spMkLst>
            <pc:docMk/>
            <pc:sldMk cId="2670473946" sldId="675"/>
            <ac:spMk id="2" creationId="{B4FB7AE7-5213-4F0A-9EC4-8ED05527DEAA}"/>
          </ac:spMkLst>
        </pc:spChg>
        <pc:spChg chg="mod">
          <ac:chgData name="Cristian Chilipirea" userId="34ab170da5908fc4" providerId="LiveId" clId="{99C4052E-A90C-4BC1-8A8B-39E5D2070E6F}" dt="2021-02-28T12:55:51.575" v="247" actId="1076"/>
          <ac:spMkLst>
            <pc:docMk/>
            <pc:sldMk cId="2670473946" sldId="675"/>
            <ac:spMk id="3" creationId="{ED9ED0BB-08A0-4DEF-AB3D-0473583BAAE6}"/>
          </ac:spMkLst>
        </pc:spChg>
      </pc:sldChg>
      <pc:sldChg chg="new del">
        <pc:chgData name="Cristian Chilipirea" userId="34ab170da5908fc4" providerId="LiveId" clId="{99C4052E-A90C-4BC1-8A8B-39E5D2070E6F}" dt="2021-02-28T12:10:36.454" v="27" actId="47"/>
        <pc:sldMkLst>
          <pc:docMk/>
          <pc:sldMk cId="1292137793" sldId="676"/>
        </pc:sldMkLst>
      </pc:sldChg>
      <pc:sldMasterChg chg="modSp modSldLayout">
        <pc:chgData name="Cristian Chilipirea" userId="34ab170da5908fc4" providerId="LiveId" clId="{99C4052E-A90C-4BC1-8A8B-39E5D2070E6F}" dt="2021-02-28T12:16:27.043" v="45"/>
        <pc:sldMasterMkLst>
          <pc:docMk/>
          <pc:sldMasterMk cId="2779709577" sldId="2147483648"/>
        </pc:sldMasterMkLst>
        <pc:spChg chg="mod">
          <ac:chgData name="Cristian Chilipirea" userId="34ab170da5908fc4" providerId="LiveId" clId="{99C4052E-A90C-4BC1-8A8B-39E5D2070E6F}" dt="2021-02-28T12:08:36.376" v="21" actId="1603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99C4052E-A90C-4BC1-8A8B-39E5D2070E6F}" dt="2021-02-28T12:09:24.134" v="23" actId="1603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99C4052E-A90C-4BC1-8A8B-39E5D2070E6F}" dt="2021-02-28T12:09:24.134" v="23" actId="1603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addSp delSp modSp mod">
          <pc:chgData name="Cristian Chilipirea" userId="34ab170da5908fc4" providerId="LiveId" clId="{99C4052E-A90C-4BC1-8A8B-39E5D2070E6F}" dt="2021-02-28T12:16:27.043" v="45"/>
          <pc:sldLayoutMkLst>
            <pc:docMk/>
            <pc:sldMasterMk cId="2779709577" sldId="2147483648"/>
            <pc:sldLayoutMk cId="4193639877" sldId="2147483660"/>
          </pc:sldLayoutMkLst>
          <pc:spChg chg="del">
            <ac:chgData name="Cristian Chilipirea" userId="34ab170da5908fc4" providerId="LiveId" clId="{99C4052E-A90C-4BC1-8A8B-39E5D2070E6F}" dt="2021-02-28T12:16:03.852" v="40" actId="478"/>
            <ac:spMkLst>
              <pc:docMk/>
              <pc:sldMasterMk cId="2779709577" sldId="2147483648"/>
              <pc:sldLayoutMk cId="4193639877" sldId="2147483660"/>
              <ac:spMk id="2" creationId="{00000000-0000-0000-0000-000000000000}"/>
            </ac:spMkLst>
          </pc:spChg>
          <pc:spChg chg="del">
            <ac:chgData name="Cristian Chilipirea" userId="34ab170da5908fc4" providerId="LiveId" clId="{99C4052E-A90C-4BC1-8A8B-39E5D2070E6F}" dt="2021-02-28T12:16:13.253" v="42" actId="478"/>
            <ac:spMkLst>
              <pc:docMk/>
              <pc:sldMasterMk cId="2779709577" sldId="2147483648"/>
              <pc:sldLayoutMk cId="4193639877" sldId="2147483660"/>
              <ac:spMk id="3" creationId="{00000000-0000-0000-0000-000000000000}"/>
            </ac:spMkLst>
          </pc:spChg>
          <pc:spChg chg="add mod">
            <ac:chgData name="Cristian Chilipirea" userId="34ab170da5908fc4" providerId="LiveId" clId="{99C4052E-A90C-4BC1-8A8B-39E5D2070E6F}" dt="2021-02-28T12:16:04.351" v="41"/>
            <ac:spMkLst>
              <pc:docMk/>
              <pc:sldMasterMk cId="2779709577" sldId="2147483648"/>
              <pc:sldLayoutMk cId="4193639877" sldId="2147483660"/>
              <ac:spMk id="5" creationId="{831008F2-70CC-4387-BAA1-383D0A015F14}"/>
            </ac:spMkLst>
          </pc:spChg>
          <pc:spChg chg="del">
            <ac:chgData name="Cristian Chilipirea" userId="34ab170da5908fc4" providerId="LiveId" clId="{99C4052E-A90C-4BC1-8A8B-39E5D2070E6F}" dt="2021-02-28T12:16:17.684" v="44" actId="478"/>
            <ac:spMkLst>
              <pc:docMk/>
              <pc:sldMasterMk cId="2779709577" sldId="2147483648"/>
              <pc:sldLayoutMk cId="4193639877" sldId="2147483660"/>
              <ac:spMk id="6" creationId="{DB0E9FB9-D240-4F74-AD38-54882D205CEF}"/>
            </ac:spMkLst>
          </pc:spChg>
          <pc:spChg chg="add mod">
            <ac:chgData name="Cristian Chilipirea" userId="34ab170da5908fc4" providerId="LiveId" clId="{99C4052E-A90C-4BC1-8A8B-39E5D2070E6F}" dt="2021-02-28T12:16:13.665" v="43"/>
            <ac:spMkLst>
              <pc:docMk/>
              <pc:sldMasterMk cId="2779709577" sldId="2147483648"/>
              <pc:sldLayoutMk cId="4193639877" sldId="2147483660"/>
              <ac:spMk id="7" creationId="{A991D5D1-9065-4281-9820-81F54EEAD990}"/>
            </ac:spMkLst>
          </pc:spChg>
          <pc:spChg chg="add mod">
            <ac:chgData name="Cristian Chilipirea" userId="34ab170da5908fc4" providerId="LiveId" clId="{99C4052E-A90C-4BC1-8A8B-39E5D2070E6F}" dt="2021-02-28T12:16:27.043" v="45"/>
            <ac:spMkLst>
              <pc:docMk/>
              <pc:sldMasterMk cId="2779709577" sldId="2147483648"/>
              <pc:sldLayoutMk cId="4193639877" sldId="2147483660"/>
              <ac:spMk id="8" creationId="{1408427A-4EED-42EB-9DB7-A55792A674F6}"/>
            </ac:spMkLst>
          </pc:spChg>
        </pc:sldLayoutChg>
      </pc:sldMasterChg>
    </pc:docChg>
  </pc:docChgLst>
  <pc:docChgLst>
    <pc:chgData name="Cristian Chilipirea" userId="34ab170da5908fc4" providerId="LiveId" clId="{0F39BEFB-5B02-44DE-924E-C91EBE54DCB3}"/>
    <pc:docChg chg="undo redo custSel addSld delSld modSld sldOrd">
      <pc:chgData name="Cristian Chilipirea" userId="34ab170da5908fc4" providerId="LiveId" clId="{0F39BEFB-5B02-44DE-924E-C91EBE54DCB3}" dt="2021-03-03T23:57:14.608" v="3902"/>
      <pc:docMkLst>
        <pc:docMk/>
      </pc:docMkLst>
      <pc:sldChg chg="modSp mod">
        <pc:chgData name="Cristian Chilipirea" userId="34ab170da5908fc4" providerId="LiveId" clId="{0F39BEFB-5B02-44DE-924E-C91EBE54DCB3}" dt="2021-03-03T15:28:10.442" v="10" actId="790"/>
        <pc:sldMkLst>
          <pc:docMk/>
          <pc:sldMk cId="736295071" sldId="256"/>
        </pc:sldMkLst>
        <pc:spChg chg="mod">
          <ac:chgData name="Cristian Chilipirea" userId="34ab170da5908fc4" providerId="LiveId" clId="{0F39BEFB-5B02-44DE-924E-C91EBE54DCB3}" dt="2021-03-03T15:28:10.442" v="10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0F39BEFB-5B02-44DE-924E-C91EBE54DCB3}" dt="2021-03-03T15:28:35.374" v="11" actId="47"/>
        <pc:sldMkLst>
          <pc:docMk/>
          <pc:sldMk cId="3482872906" sldId="272"/>
        </pc:sldMkLst>
      </pc:sldChg>
      <pc:sldChg chg="del">
        <pc:chgData name="Cristian Chilipirea" userId="34ab170da5908fc4" providerId="LiveId" clId="{0F39BEFB-5B02-44DE-924E-C91EBE54DCB3}" dt="2021-03-03T15:28:35.869" v="12" actId="47"/>
        <pc:sldMkLst>
          <pc:docMk/>
          <pc:sldMk cId="268692477" sldId="273"/>
        </pc:sldMkLst>
      </pc:sldChg>
      <pc:sldChg chg="del">
        <pc:chgData name="Cristian Chilipirea" userId="34ab170da5908fc4" providerId="LiveId" clId="{0F39BEFB-5B02-44DE-924E-C91EBE54DCB3}" dt="2021-03-03T15:28:36.365" v="13" actId="47"/>
        <pc:sldMkLst>
          <pc:docMk/>
          <pc:sldMk cId="3640331398" sldId="277"/>
        </pc:sldMkLst>
      </pc:sldChg>
      <pc:sldChg chg="del">
        <pc:chgData name="Cristian Chilipirea" userId="34ab170da5908fc4" providerId="LiveId" clId="{0F39BEFB-5B02-44DE-924E-C91EBE54DCB3}" dt="2021-03-03T15:28:36.880" v="14" actId="47"/>
        <pc:sldMkLst>
          <pc:docMk/>
          <pc:sldMk cId="1484294611" sldId="278"/>
        </pc:sldMkLst>
      </pc:sldChg>
      <pc:sldChg chg="del">
        <pc:chgData name="Cristian Chilipirea" userId="34ab170da5908fc4" providerId="LiveId" clId="{0F39BEFB-5B02-44DE-924E-C91EBE54DCB3}" dt="2021-03-03T15:28:37.364" v="15" actId="47"/>
        <pc:sldMkLst>
          <pc:docMk/>
          <pc:sldMk cId="1558658334" sldId="279"/>
        </pc:sldMkLst>
      </pc:sldChg>
      <pc:sldChg chg="del">
        <pc:chgData name="Cristian Chilipirea" userId="34ab170da5908fc4" providerId="LiveId" clId="{0F39BEFB-5B02-44DE-924E-C91EBE54DCB3}" dt="2021-03-03T15:28:37.934" v="16" actId="47"/>
        <pc:sldMkLst>
          <pc:docMk/>
          <pc:sldMk cId="3638504370" sldId="280"/>
        </pc:sldMkLst>
      </pc:sldChg>
      <pc:sldChg chg="del">
        <pc:chgData name="Cristian Chilipirea" userId="34ab170da5908fc4" providerId="LiveId" clId="{0F39BEFB-5B02-44DE-924E-C91EBE54DCB3}" dt="2021-03-03T15:28:38.532" v="17" actId="47"/>
        <pc:sldMkLst>
          <pc:docMk/>
          <pc:sldMk cId="3226248072" sldId="281"/>
        </pc:sldMkLst>
      </pc:sldChg>
      <pc:sldChg chg="del">
        <pc:chgData name="Cristian Chilipirea" userId="34ab170da5908fc4" providerId="LiveId" clId="{0F39BEFB-5B02-44DE-924E-C91EBE54DCB3}" dt="2021-03-03T15:28:39.033" v="18" actId="47"/>
        <pc:sldMkLst>
          <pc:docMk/>
          <pc:sldMk cId="2057553431" sldId="282"/>
        </pc:sldMkLst>
      </pc:sldChg>
      <pc:sldChg chg="del">
        <pc:chgData name="Cristian Chilipirea" userId="34ab170da5908fc4" providerId="LiveId" clId="{0F39BEFB-5B02-44DE-924E-C91EBE54DCB3}" dt="2021-03-03T15:28:40.280" v="19" actId="47"/>
        <pc:sldMkLst>
          <pc:docMk/>
          <pc:sldMk cId="3332558954" sldId="283"/>
        </pc:sldMkLst>
      </pc:sldChg>
      <pc:sldChg chg="del">
        <pc:chgData name="Cristian Chilipirea" userId="34ab170da5908fc4" providerId="LiveId" clId="{0F39BEFB-5B02-44DE-924E-C91EBE54DCB3}" dt="2021-03-03T15:31:50.740" v="20" actId="47"/>
        <pc:sldMkLst>
          <pc:docMk/>
          <pc:sldMk cId="3441245440" sldId="284"/>
        </pc:sldMkLst>
      </pc:sldChg>
      <pc:sldChg chg="del">
        <pc:chgData name="Cristian Chilipirea" userId="34ab170da5908fc4" providerId="LiveId" clId="{0F39BEFB-5B02-44DE-924E-C91EBE54DCB3}" dt="2021-03-03T15:31:51.207" v="21" actId="47"/>
        <pc:sldMkLst>
          <pc:docMk/>
          <pc:sldMk cId="2443119524" sldId="285"/>
        </pc:sldMkLst>
      </pc:sldChg>
      <pc:sldChg chg="del">
        <pc:chgData name="Cristian Chilipirea" userId="34ab170da5908fc4" providerId="LiveId" clId="{0F39BEFB-5B02-44DE-924E-C91EBE54DCB3}" dt="2021-03-03T15:31:51.699" v="22" actId="47"/>
        <pc:sldMkLst>
          <pc:docMk/>
          <pc:sldMk cId="2790490649" sldId="286"/>
        </pc:sldMkLst>
      </pc:sldChg>
      <pc:sldChg chg="del">
        <pc:chgData name="Cristian Chilipirea" userId="34ab170da5908fc4" providerId="LiveId" clId="{0F39BEFB-5B02-44DE-924E-C91EBE54DCB3}" dt="2021-03-03T15:31:52.204" v="23" actId="47"/>
        <pc:sldMkLst>
          <pc:docMk/>
          <pc:sldMk cId="2793827775" sldId="287"/>
        </pc:sldMkLst>
      </pc:sldChg>
      <pc:sldChg chg="del">
        <pc:chgData name="Cristian Chilipirea" userId="34ab170da5908fc4" providerId="LiveId" clId="{0F39BEFB-5B02-44DE-924E-C91EBE54DCB3}" dt="2021-03-03T15:31:53.468" v="24" actId="47"/>
        <pc:sldMkLst>
          <pc:docMk/>
          <pc:sldMk cId="2953260411" sldId="288"/>
        </pc:sldMkLst>
      </pc:sldChg>
      <pc:sldChg chg="del">
        <pc:chgData name="Cristian Chilipirea" userId="34ab170da5908fc4" providerId="LiveId" clId="{0F39BEFB-5B02-44DE-924E-C91EBE54DCB3}" dt="2021-03-03T15:31:54.406" v="25" actId="47"/>
        <pc:sldMkLst>
          <pc:docMk/>
          <pc:sldMk cId="3652114634" sldId="289"/>
        </pc:sldMkLst>
      </pc:sldChg>
      <pc:sldChg chg="del">
        <pc:chgData name="Cristian Chilipirea" userId="34ab170da5908fc4" providerId="LiveId" clId="{0F39BEFB-5B02-44DE-924E-C91EBE54DCB3}" dt="2021-03-03T15:31:54.980" v="26" actId="47"/>
        <pc:sldMkLst>
          <pc:docMk/>
          <pc:sldMk cId="3944257487" sldId="290"/>
        </pc:sldMkLst>
      </pc:sldChg>
      <pc:sldChg chg="del">
        <pc:chgData name="Cristian Chilipirea" userId="34ab170da5908fc4" providerId="LiveId" clId="{0F39BEFB-5B02-44DE-924E-C91EBE54DCB3}" dt="2021-03-03T15:31:55.629" v="27" actId="47"/>
        <pc:sldMkLst>
          <pc:docMk/>
          <pc:sldMk cId="1712464244" sldId="291"/>
        </pc:sldMkLst>
      </pc:sldChg>
      <pc:sldChg chg="del">
        <pc:chgData name="Cristian Chilipirea" userId="34ab170da5908fc4" providerId="LiveId" clId="{0F39BEFB-5B02-44DE-924E-C91EBE54DCB3}" dt="2021-03-03T15:31:56.560" v="28" actId="47"/>
        <pc:sldMkLst>
          <pc:docMk/>
          <pc:sldMk cId="2586918357" sldId="292"/>
        </pc:sldMkLst>
      </pc:sldChg>
      <pc:sldChg chg="del">
        <pc:chgData name="Cristian Chilipirea" userId="34ab170da5908fc4" providerId="LiveId" clId="{0F39BEFB-5B02-44DE-924E-C91EBE54DCB3}" dt="2021-03-03T15:31:56.740" v="29" actId="47"/>
        <pc:sldMkLst>
          <pc:docMk/>
          <pc:sldMk cId="1197639748" sldId="293"/>
        </pc:sldMkLst>
      </pc:sldChg>
      <pc:sldChg chg="del">
        <pc:chgData name="Cristian Chilipirea" userId="34ab170da5908fc4" providerId="LiveId" clId="{0F39BEFB-5B02-44DE-924E-C91EBE54DCB3}" dt="2021-03-03T15:31:57.308" v="30" actId="47"/>
        <pc:sldMkLst>
          <pc:docMk/>
          <pc:sldMk cId="1713965941" sldId="294"/>
        </pc:sldMkLst>
      </pc:sldChg>
      <pc:sldChg chg="del">
        <pc:chgData name="Cristian Chilipirea" userId="34ab170da5908fc4" providerId="LiveId" clId="{0F39BEFB-5B02-44DE-924E-C91EBE54DCB3}" dt="2021-03-03T15:32:11.108" v="56" actId="47"/>
        <pc:sldMkLst>
          <pc:docMk/>
          <pc:sldMk cId="3702903717" sldId="295"/>
        </pc:sldMkLst>
      </pc:sldChg>
      <pc:sldChg chg="del">
        <pc:chgData name="Cristian Chilipirea" userId="34ab170da5908fc4" providerId="LiveId" clId="{0F39BEFB-5B02-44DE-924E-C91EBE54DCB3}" dt="2021-03-03T15:31:57.661" v="31" actId="47"/>
        <pc:sldMkLst>
          <pc:docMk/>
          <pc:sldMk cId="72910276" sldId="296"/>
        </pc:sldMkLst>
      </pc:sldChg>
      <pc:sldChg chg="del">
        <pc:chgData name="Cristian Chilipirea" userId="34ab170da5908fc4" providerId="LiveId" clId="{0F39BEFB-5B02-44DE-924E-C91EBE54DCB3}" dt="2021-03-03T15:32:00.026" v="32" actId="47"/>
        <pc:sldMkLst>
          <pc:docMk/>
          <pc:sldMk cId="1256797331" sldId="297"/>
        </pc:sldMkLst>
      </pc:sldChg>
      <pc:sldChg chg="del">
        <pc:chgData name="Cristian Chilipirea" userId="34ab170da5908fc4" providerId="LiveId" clId="{0F39BEFB-5B02-44DE-924E-C91EBE54DCB3}" dt="2021-03-03T15:32:00.414" v="33" actId="47"/>
        <pc:sldMkLst>
          <pc:docMk/>
          <pc:sldMk cId="1637397968" sldId="298"/>
        </pc:sldMkLst>
      </pc:sldChg>
      <pc:sldChg chg="del">
        <pc:chgData name="Cristian Chilipirea" userId="34ab170da5908fc4" providerId="LiveId" clId="{0F39BEFB-5B02-44DE-924E-C91EBE54DCB3}" dt="2021-03-03T15:32:00.662" v="34" actId="47"/>
        <pc:sldMkLst>
          <pc:docMk/>
          <pc:sldMk cId="4023030303" sldId="299"/>
        </pc:sldMkLst>
      </pc:sldChg>
      <pc:sldChg chg="del">
        <pc:chgData name="Cristian Chilipirea" userId="34ab170da5908fc4" providerId="LiveId" clId="{0F39BEFB-5B02-44DE-924E-C91EBE54DCB3}" dt="2021-03-03T15:32:00.895" v="35" actId="47"/>
        <pc:sldMkLst>
          <pc:docMk/>
          <pc:sldMk cId="868890896" sldId="300"/>
        </pc:sldMkLst>
      </pc:sldChg>
      <pc:sldChg chg="del">
        <pc:chgData name="Cristian Chilipirea" userId="34ab170da5908fc4" providerId="LiveId" clId="{0F39BEFB-5B02-44DE-924E-C91EBE54DCB3}" dt="2021-03-03T15:32:01.103" v="36" actId="47"/>
        <pc:sldMkLst>
          <pc:docMk/>
          <pc:sldMk cId="319978144" sldId="301"/>
        </pc:sldMkLst>
      </pc:sldChg>
      <pc:sldChg chg="del">
        <pc:chgData name="Cristian Chilipirea" userId="34ab170da5908fc4" providerId="LiveId" clId="{0F39BEFB-5B02-44DE-924E-C91EBE54DCB3}" dt="2021-03-03T15:32:01.319" v="37" actId="47"/>
        <pc:sldMkLst>
          <pc:docMk/>
          <pc:sldMk cId="3058156533" sldId="302"/>
        </pc:sldMkLst>
      </pc:sldChg>
      <pc:sldChg chg="del">
        <pc:chgData name="Cristian Chilipirea" userId="34ab170da5908fc4" providerId="LiveId" clId="{0F39BEFB-5B02-44DE-924E-C91EBE54DCB3}" dt="2021-03-03T15:32:01.566" v="38" actId="47"/>
        <pc:sldMkLst>
          <pc:docMk/>
          <pc:sldMk cId="575037668" sldId="303"/>
        </pc:sldMkLst>
      </pc:sldChg>
      <pc:sldChg chg="del">
        <pc:chgData name="Cristian Chilipirea" userId="34ab170da5908fc4" providerId="LiveId" clId="{0F39BEFB-5B02-44DE-924E-C91EBE54DCB3}" dt="2021-03-03T15:32:01.774" v="39" actId="47"/>
        <pc:sldMkLst>
          <pc:docMk/>
          <pc:sldMk cId="3508534874" sldId="304"/>
        </pc:sldMkLst>
      </pc:sldChg>
      <pc:sldChg chg="del">
        <pc:chgData name="Cristian Chilipirea" userId="34ab170da5908fc4" providerId="LiveId" clId="{0F39BEFB-5B02-44DE-924E-C91EBE54DCB3}" dt="2021-03-03T15:32:01.990" v="40" actId="47"/>
        <pc:sldMkLst>
          <pc:docMk/>
          <pc:sldMk cId="3483813242" sldId="305"/>
        </pc:sldMkLst>
      </pc:sldChg>
      <pc:sldChg chg="del">
        <pc:chgData name="Cristian Chilipirea" userId="34ab170da5908fc4" providerId="LiveId" clId="{0F39BEFB-5B02-44DE-924E-C91EBE54DCB3}" dt="2021-03-03T15:32:02.221" v="41" actId="47"/>
        <pc:sldMkLst>
          <pc:docMk/>
          <pc:sldMk cId="2502400433" sldId="306"/>
        </pc:sldMkLst>
      </pc:sldChg>
      <pc:sldChg chg="del">
        <pc:chgData name="Cristian Chilipirea" userId="34ab170da5908fc4" providerId="LiveId" clId="{0F39BEFB-5B02-44DE-924E-C91EBE54DCB3}" dt="2021-03-03T15:32:02.444" v="42" actId="47"/>
        <pc:sldMkLst>
          <pc:docMk/>
          <pc:sldMk cId="4272240493" sldId="307"/>
        </pc:sldMkLst>
      </pc:sldChg>
      <pc:sldChg chg="del">
        <pc:chgData name="Cristian Chilipirea" userId="34ab170da5908fc4" providerId="LiveId" clId="{0F39BEFB-5B02-44DE-924E-C91EBE54DCB3}" dt="2021-03-03T15:32:02.820" v="43" actId="47"/>
        <pc:sldMkLst>
          <pc:docMk/>
          <pc:sldMk cId="3743015591" sldId="308"/>
        </pc:sldMkLst>
      </pc:sldChg>
      <pc:sldChg chg="del">
        <pc:chgData name="Cristian Chilipirea" userId="34ab170da5908fc4" providerId="LiveId" clId="{0F39BEFB-5B02-44DE-924E-C91EBE54DCB3}" dt="2021-03-03T15:32:03.205" v="44" actId="47"/>
        <pc:sldMkLst>
          <pc:docMk/>
          <pc:sldMk cId="435606726" sldId="309"/>
        </pc:sldMkLst>
      </pc:sldChg>
      <pc:sldChg chg="del">
        <pc:chgData name="Cristian Chilipirea" userId="34ab170da5908fc4" providerId="LiveId" clId="{0F39BEFB-5B02-44DE-924E-C91EBE54DCB3}" dt="2021-03-03T15:32:03.542" v="45" actId="47"/>
        <pc:sldMkLst>
          <pc:docMk/>
          <pc:sldMk cId="3226318212" sldId="310"/>
        </pc:sldMkLst>
      </pc:sldChg>
      <pc:sldChg chg="del">
        <pc:chgData name="Cristian Chilipirea" userId="34ab170da5908fc4" providerId="LiveId" clId="{0F39BEFB-5B02-44DE-924E-C91EBE54DCB3}" dt="2021-03-03T15:32:03.774" v="46" actId="47"/>
        <pc:sldMkLst>
          <pc:docMk/>
          <pc:sldMk cId="4026177920" sldId="311"/>
        </pc:sldMkLst>
      </pc:sldChg>
      <pc:sldChg chg="del">
        <pc:chgData name="Cristian Chilipirea" userId="34ab170da5908fc4" providerId="LiveId" clId="{0F39BEFB-5B02-44DE-924E-C91EBE54DCB3}" dt="2021-03-03T15:32:04.071" v="47" actId="47"/>
        <pc:sldMkLst>
          <pc:docMk/>
          <pc:sldMk cId="2909063300" sldId="312"/>
        </pc:sldMkLst>
      </pc:sldChg>
      <pc:sldChg chg="del">
        <pc:chgData name="Cristian Chilipirea" userId="34ab170da5908fc4" providerId="LiveId" clId="{0F39BEFB-5B02-44DE-924E-C91EBE54DCB3}" dt="2021-03-03T15:32:04.367" v="48" actId="47"/>
        <pc:sldMkLst>
          <pc:docMk/>
          <pc:sldMk cId="2694556130" sldId="313"/>
        </pc:sldMkLst>
      </pc:sldChg>
      <pc:sldChg chg="del">
        <pc:chgData name="Cristian Chilipirea" userId="34ab170da5908fc4" providerId="LiveId" clId="{0F39BEFB-5B02-44DE-924E-C91EBE54DCB3}" dt="2021-03-03T15:32:04.648" v="49" actId="47"/>
        <pc:sldMkLst>
          <pc:docMk/>
          <pc:sldMk cId="1561489302" sldId="314"/>
        </pc:sldMkLst>
      </pc:sldChg>
      <pc:sldChg chg="del">
        <pc:chgData name="Cristian Chilipirea" userId="34ab170da5908fc4" providerId="LiveId" clId="{0F39BEFB-5B02-44DE-924E-C91EBE54DCB3}" dt="2021-03-03T15:32:04.897" v="50" actId="47"/>
        <pc:sldMkLst>
          <pc:docMk/>
          <pc:sldMk cId="1968087461" sldId="315"/>
        </pc:sldMkLst>
      </pc:sldChg>
      <pc:sldChg chg="del">
        <pc:chgData name="Cristian Chilipirea" userId="34ab170da5908fc4" providerId="LiveId" clId="{0F39BEFB-5B02-44DE-924E-C91EBE54DCB3}" dt="2021-03-03T15:32:05.549" v="51" actId="47"/>
        <pc:sldMkLst>
          <pc:docMk/>
          <pc:sldMk cId="3329611807" sldId="316"/>
        </pc:sldMkLst>
      </pc:sldChg>
      <pc:sldChg chg="del">
        <pc:chgData name="Cristian Chilipirea" userId="34ab170da5908fc4" providerId="LiveId" clId="{0F39BEFB-5B02-44DE-924E-C91EBE54DCB3}" dt="2021-03-03T15:32:05.999" v="52" actId="47"/>
        <pc:sldMkLst>
          <pc:docMk/>
          <pc:sldMk cId="3568295156" sldId="317"/>
        </pc:sldMkLst>
      </pc:sldChg>
      <pc:sldChg chg="del">
        <pc:chgData name="Cristian Chilipirea" userId="34ab170da5908fc4" providerId="LiveId" clId="{0F39BEFB-5B02-44DE-924E-C91EBE54DCB3}" dt="2021-03-03T15:32:08.941" v="54" actId="47"/>
        <pc:sldMkLst>
          <pc:docMk/>
          <pc:sldMk cId="4125431535" sldId="318"/>
        </pc:sldMkLst>
      </pc:sldChg>
      <pc:sldChg chg="del">
        <pc:chgData name="Cristian Chilipirea" userId="34ab170da5908fc4" providerId="LiveId" clId="{0F39BEFB-5B02-44DE-924E-C91EBE54DCB3}" dt="2021-03-03T15:32:09.396" v="55" actId="47"/>
        <pc:sldMkLst>
          <pc:docMk/>
          <pc:sldMk cId="1157086535" sldId="319"/>
        </pc:sldMkLst>
      </pc:sldChg>
      <pc:sldChg chg="del">
        <pc:chgData name="Cristian Chilipirea" userId="34ab170da5908fc4" providerId="LiveId" clId="{0F39BEFB-5B02-44DE-924E-C91EBE54DCB3}" dt="2021-03-03T15:32:11.443" v="57" actId="47"/>
        <pc:sldMkLst>
          <pc:docMk/>
          <pc:sldMk cId="525015272" sldId="322"/>
        </pc:sldMkLst>
      </pc:sldChg>
      <pc:sldChg chg="del">
        <pc:chgData name="Cristian Chilipirea" userId="34ab170da5908fc4" providerId="LiveId" clId="{0F39BEFB-5B02-44DE-924E-C91EBE54DCB3}" dt="2021-03-03T15:32:20.564" v="77" actId="47"/>
        <pc:sldMkLst>
          <pc:docMk/>
          <pc:sldMk cId="276947184" sldId="547"/>
        </pc:sldMkLst>
      </pc:sldChg>
      <pc:sldChg chg="del">
        <pc:chgData name="Cristian Chilipirea" userId="34ab170da5908fc4" providerId="LiveId" clId="{0F39BEFB-5B02-44DE-924E-C91EBE54DCB3}" dt="2021-03-03T15:32:20.147" v="76" actId="47"/>
        <pc:sldMkLst>
          <pc:docMk/>
          <pc:sldMk cId="903023806" sldId="550"/>
        </pc:sldMkLst>
      </pc:sldChg>
      <pc:sldChg chg="del">
        <pc:chgData name="Cristian Chilipirea" userId="34ab170da5908fc4" providerId="LiveId" clId="{0F39BEFB-5B02-44DE-924E-C91EBE54DCB3}" dt="2021-03-03T15:32:20.897" v="78" actId="47"/>
        <pc:sldMkLst>
          <pc:docMk/>
          <pc:sldMk cId="3176134443" sldId="552"/>
        </pc:sldMkLst>
      </pc:sldChg>
      <pc:sldChg chg="del">
        <pc:chgData name="Cristian Chilipirea" userId="34ab170da5908fc4" providerId="LiveId" clId="{0F39BEFB-5B02-44DE-924E-C91EBE54DCB3}" dt="2021-03-03T15:32:21.569" v="79" actId="47"/>
        <pc:sldMkLst>
          <pc:docMk/>
          <pc:sldMk cId="3678026768" sldId="553"/>
        </pc:sldMkLst>
      </pc:sldChg>
      <pc:sldChg chg="del">
        <pc:chgData name="Cristian Chilipirea" userId="34ab170da5908fc4" providerId="LiveId" clId="{0F39BEFB-5B02-44DE-924E-C91EBE54DCB3}" dt="2021-03-03T15:32:21.869" v="80" actId="47"/>
        <pc:sldMkLst>
          <pc:docMk/>
          <pc:sldMk cId="2410928874" sldId="555"/>
        </pc:sldMkLst>
      </pc:sldChg>
      <pc:sldChg chg="del">
        <pc:chgData name="Cristian Chilipirea" userId="34ab170da5908fc4" providerId="LiveId" clId="{0F39BEFB-5B02-44DE-924E-C91EBE54DCB3}" dt="2021-03-03T15:32:22.381" v="82" actId="47"/>
        <pc:sldMkLst>
          <pc:docMk/>
          <pc:sldMk cId="824594544" sldId="556"/>
        </pc:sldMkLst>
      </pc:sldChg>
      <pc:sldChg chg="addSp delSp modSp add mod modClrScheme chgLayout">
        <pc:chgData name="Cristian Chilipirea" userId="34ab170da5908fc4" providerId="LiveId" clId="{0F39BEFB-5B02-44DE-924E-C91EBE54DCB3}" dt="2021-03-03T17:42:06.919" v="1584" actId="478"/>
        <pc:sldMkLst>
          <pc:docMk/>
          <pc:sldMk cId="2297877105" sldId="557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5" creationId="{A8CF83F0-E8D9-48FA-B4E3-13B46E5B0C90}"/>
          </ac:spMkLst>
        </pc:spChg>
        <pc:spChg chg="add del mod ord">
          <ac:chgData name="Cristian Chilipirea" userId="34ab170da5908fc4" providerId="LiveId" clId="{0F39BEFB-5B02-44DE-924E-C91EBE54DCB3}" dt="2021-03-03T17:42:06.919" v="1584" actId="478"/>
          <ac:spMkLst>
            <pc:docMk/>
            <pc:sldMk cId="2297877105" sldId="557"/>
            <ac:spMk id="6" creationId="{20BA9CD9-257A-493F-AC41-461046C18746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893" v="84" actId="47"/>
        <pc:sldMkLst>
          <pc:docMk/>
          <pc:sldMk cId="2675921238" sldId="557"/>
        </pc:sldMkLst>
      </pc:sldChg>
      <pc:sldChg chg="addSp delSp modSp add mod modClrScheme chgLayout">
        <pc:chgData name="Cristian Chilipirea" userId="34ab170da5908fc4" providerId="LiveId" clId="{0F39BEFB-5B02-44DE-924E-C91EBE54DCB3}" dt="2021-03-03T17:42:30.831" v="1585" actId="478"/>
        <pc:sldMkLst>
          <pc:docMk/>
          <pc:sldMk cId="172980680" sldId="558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2" creationId="{9EC244C0-78E8-424E-B32B-1095606939C3}"/>
          </ac:spMkLst>
        </pc:spChg>
        <pc:spChg chg="add del mod ord">
          <ac:chgData name="Cristian Chilipirea" userId="34ab170da5908fc4" providerId="LiveId" clId="{0F39BEFB-5B02-44DE-924E-C91EBE54DCB3}" dt="2021-03-03T17:42:30.831" v="1585" actId="478"/>
          <ac:spMkLst>
            <pc:docMk/>
            <pc:sldMk cId="172980680" sldId="558"/>
            <ac:spMk id="5" creationId="{44EC440C-5BC6-4872-8B7C-48A1681B18F7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726" v="83" actId="47"/>
        <pc:sldMkLst>
          <pc:docMk/>
          <pc:sldMk cId="1074936681" sldId="558"/>
        </pc:sldMkLst>
      </pc:sldChg>
      <pc:sldChg chg="del">
        <pc:chgData name="Cristian Chilipirea" userId="34ab170da5908fc4" providerId="LiveId" clId="{0F39BEFB-5B02-44DE-924E-C91EBE54DCB3}" dt="2021-03-03T15:32:23.884" v="85" actId="47"/>
        <pc:sldMkLst>
          <pc:docMk/>
          <pc:sldMk cId="48851368" sldId="559"/>
        </pc:sldMkLst>
      </pc:sldChg>
      <pc:sldChg chg="addSp delSp modSp add mod modClrScheme chgLayout">
        <pc:chgData name="Cristian Chilipirea" userId="34ab170da5908fc4" providerId="LiveId" clId="{0F39BEFB-5B02-44DE-924E-C91EBE54DCB3}" dt="2021-03-03T17:42:40.236" v="1587" actId="207"/>
        <pc:sldMkLst>
          <pc:docMk/>
          <pc:sldMk cId="372548878" sldId="559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2" creationId="{8A162E69-B42D-49A0-85BB-F101AE731FE3}"/>
          </ac:spMkLst>
        </pc:spChg>
        <pc:spChg chg="add del mod ord">
          <ac:chgData name="Cristian Chilipirea" userId="34ab170da5908fc4" providerId="LiveId" clId="{0F39BEFB-5B02-44DE-924E-C91EBE54DCB3}" dt="2021-03-03T17:42:34.415" v="1586" actId="478"/>
          <ac:spMkLst>
            <pc:docMk/>
            <pc:sldMk cId="372548878" sldId="559"/>
            <ac:spMk id="5" creationId="{A2195FF3-19CD-43BE-965A-18848D7FDEC4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4.396" v="86" actId="47"/>
        <pc:sldMkLst>
          <pc:docMk/>
          <pc:sldMk cId="824751759" sldId="560"/>
        </pc:sldMkLst>
      </pc:sldChg>
      <pc:sldChg chg="addSp delSp modSp add mod modClrScheme chgLayout">
        <pc:chgData name="Cristian Chilipirea" userId="34ab170da5908fc4" providerId="LiveId" clId="{0F39BEFB-5B02-44DE-924E-C91EBE54DCB3}" dt="2021-03-03T17:42:52.910" v="1589" actId="207"/>
        <pc:sldMkLst>
          <pc:docMk/>
          <pc:sldMk cId="3423900012" sldId="560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2" creationId="{97BC1299-545C-4039-8062-FC560B0AC30C}"/>
          </ac:spMkLst>
        </pc:spChg>
        <pc:spChg chg="add del mod ord">
          <ac:chgData name="Cristian Chilipirea" userId="34ab170da5908fc4" providerId="LiveId" clId="{0F39BEFB-5B02-44DE-924E-C91EBE54DCB3}" dt="2021-03-03T17:42:47.255" v="1588" actId="478"/>
          <ac:spMkLst>
            <pc:docMk/>
            <pc:sldMk cId="3423900012" sldId="560"/>
            <ac:spMk id="5" creationId="{18B6D570-BAA3-4ED4-B025-B6E96B421D7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0F39BEFB-5B02-44DE-924E-C91EBE54DCB3}" dt="2021-03-03T17:43:24.307" v="1596" actId="6549"/>
        <pc:sldMkLst>
          <pc:docMk/>
          <pc:sldMk cId="2586525712" sldId="561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2" creationId="{2DE92733-6932-4034-B599-1EBC843EF876}"/>
          </ac:spMkLst>
        </pc:spChg>
        <pc:spChg chg="mod">
          <ac:chgData name="Cristian Chilipirea" userId="34ab170da5908fc4" providerId="LiveId" clId="{0F39BEFB-5B02-44DE-924E-C91EBE54DCB3}" dt="2021-03-03T17:43:24.307" v="1596" actId="6549"/>
          <ac:spMkLst>
            <pc:docMk/>
            <pc:sldMk cId="2586525712" sldId="561"/>
            <ac:spMk id="4" creationId="{00000000-0000-0000-0000-000000000000}"/>
          </ac:spMkLst>
        </pc:spChg>
        <pc:spChg chg="add del mod ord">
          <ac:chgData name="Cristian Chilipirea" userId="34ab170da5908fc4" providerId="LiveId" clId="{0F39BEFB-5B02-44DE-924E-C91EBE54DCB3}" dt="2021-03-03T17:43:01.835" v="1590" actId="478"/>
          <ac:spMkLst>
            <pc:docMk/>
            <pc:sldMk cId="2586525712" sldId="561"/>
            <ac:spMk id="5" creationId="{E2340495-E058-4624-8F31-96809402FDC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2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5.291" v="87" actId="47"/>
        <pc:sldMkLst>
          <pc:docMk/>
          <pc:sldMk cId="2761971886" sldId="561"/>
        </pc:sldMkLst>
      </pc:sldChg>
      <pc:sldChg chg="del">
        <pc:chgData name="Cristian Chilipirea" userId="34ab170da5908fc4" providerId="LiveId" clId="{0F39BEFB-5B02-44DE-924E-C91EBE54DCB3}" dt="2021-03-03T15:32:25.630" v="88" actId="47"/>
        <pc:sldMkLst>
          <pc:docMk/>
          <pc:sldMk cId="3734307052" sldId="562"/>
        </pc:sldMkLst>
      </pc:sldChg>
      <pc:sldChg chg="del">
        <pc:chgData name="Cristian Chilipirea" userId="34ab170da5908fc4" providerId="LiveId" clId="{0F39BEFB-5B02-44DE-924E-C91EBE54DCB3}" dt="2021-03-03T15:32:26.037" v="89" actId="47"/>
        <pc:sldMkLst>
          <pc:docMk/>
          <pc:sldMk cId="1831446351" sldId="563"/>
        </pc:sldMkLst>
      </pc:sldChg>
      <pc:sldChg chg="del">
        <pc:chgData name="Cristian Chilipirea" userId="34ab170da5908fc4" providerId="LiveId" clId="{0F39BEFB-5B02-44DE-924E-C91EBE54DCB3}" dt="2021-03-03T15:32:26.644" v="90" actId="47"/>
        <pc:sldMkLst>
          <pc:docMk/>
          <pc:sldMk cId="2921147139" sldId="564"/>
        </pc:sldMkLst>
      </pc:sldChg>
      <pc:sldChg chg="del">
        <pc:chgData name="Cristian Chilipirea" userId="34ab170da5908fc4" providerId="LiveId" clId="{0F39BEFB-5B02-44DE-924E-C91EBE54DCB3}" dt="2021-03-03T15:32:27.084" v="91" actId="47"/>
        <pc:sldMkLst>
          <pc:docMk/>
          <pc:sldMk cId="2874445740" sldId="565"/>
        </pc:sldMkLst>
      </pc:sldChg>
      <pc:sldChg chg="del">
        <pc:chgData name="Cristian Chilipirea" userId="34ab170da5908fc4" providerId="LiveId" clId="{0F39BEFB-5B02-44DE-924E-C91EBE54DCB3}" dt="2021-03-03T15:32:27.911" v="92" actId="47"/>
        <pc:sldMkLst>
          <pc:docMk/>
          <pc:sldMk cId="4118544830" sldId="566"/>
        </pc:sldMkLst>
      </pc:sldChg>
      <pc:sldChg chg="del">
        <pc:chgData name="Cristian Chilipirea" userId="34ab170da5908fc4" providerId="LiveId" clId="{0F39BEFB-5B02-44DE-924E-C91EBE54DCB3}" dt="2021-03-03T15:32:29.974" v="93" actId="47"/>
        <pc:sldMkLst>
          <pc:docMk/>
          <pc:sldMk cId="2795146843" sldId="567"/>
        </pc:sldMkLst>
      </pc:sldChg>
      <pc:sldChg chg="del">
        <pc:chgData name="Cristian Chilipirea" userId="34ab170da5908fc4" providerId="LiveId" clId="{0F39BEFB-5B02-44DE-924E-C91EBE54DCB3}" dt="2021-03-03T15:32:30.853" v="94" actId="47"/>
        <pc:sldMkLst>
          <pc:docMk/>
          <pc:sldMk cId="3497467475" sldId="568"/>
        </pc:sldMkLst>
      </pc:sldChg>
      <pc:sldChg chg="del">
        <pc:chgData name="Cristian Chilipirea" userId="34ab170da5908fc4" providerId="LiveId" clId="{0F39BEFB-5B02-44DE-924E-C91EBE54DCB3}" dt="2021-03-03T15:32:31.158" v="95" actId="47"/>
        <pc:sldMkLst>
          <pc:docMk/>
          <pc:sldMk cId="3698025032" sldId="569"/>
        </pc:sldMkLst>
      </pc:sldChg>
      <pc:sldChg chg="del">
        <pc:chgData name="Cristian Chilipirea" userId="34ab170da5908fc4" providerId="LiveId" clId="{0F39BEFB-5B02-44DE-924E-C91EBE54DCB3}" dt="2021-03-03T15:32:31.491" v="96" actId="47"/>
        <pc:sldMkLst>
          <pc:docMk/>
          <pc:sldMk cId="1892795954" sldId="570"/>
        </pc:sldMkLst>
      </pc:sldChg>
      <pc:sldChg chg="del">
        <pc:chgData name="Cristian Chilipirea" userId="34ab170da5908fc4" providerId="LiveId" clId="{0F39BEFB-5B02-44DE-924E-C91EBE54DCB3}" dt="2021-03-03T15:32:31.888" v="97" actId="47"/>
        <pc:sldMkLst>
          <pc:docMk/>
          <pc:sldMk cId="3677636954" sldId="571"/>
        </pc:sldMkLst>
      </pc:sldChg>
      <pc:sldChg chg="del">
        <pc:chgData name="Cristian Chilipirea" userId="34ab170da5908fc4" providerId="LiveId" clId="{0F39BEFB-5B02-44DE-924E-C91EBE54DCB3}" dt="2021-03-03T15:32:32.856" v="98" actId="47"/>
        <pc:sldMkLst>
          <pc:docMk/>
          <pc:sldMk cId="1585199923" sldId="572"/>
        </pc:sldMkLst>
      </pc:sldChg>
      <pc:sldChg chg="del">
        <pc:chgData name="Cristian Chilipirea" userId="34ab170da5908fc4" providerId="LiveId" clId="{0F39BEFB-5B02-44DE-924E-C91EBE54DCB3}" dt="2021-03-03T15:32:33.376" v="99" actId="47"/>
        <pc:sldMkLst>
          <pc:docMk/>
          <pc:sldMk cId="1612264969" sldId="573"/>
        </pc:sldMkLst>
      </pc:sldChg>
      <pc:sldChg chg="del">
        <pc:chgData name="Cristian Chilipirea" userId="34ab170da5908fc4" providerId="LiveId" clId="{0F39BEFB-5B02-44DE-924E-C91EBE54DCB3}" dt="2021-03-03T15:32:34.295" v="100" actId="47"/>
        <pc:sldMkLst>
          <pc:docMk/>
          <pc:sldMk cId="3180868532" sldId="574"/>
        </pc:sldMkLst>
      </pc:sldChg>
      <pc:sldChg chg="del">
        <pc:chgData name="Cristian Chilipirea" userId="34ab170da5908fc4" providerId="LiveId" clId="{0F39BEFB-5B02-44DE-924E-C91EBE54DCB3}" dt="2021-03-03T15:32:34.624" v="101" actId="47"/>
        <pc:sldMkLst>
          <pc:docMk/>
          <pc:sldMk cId="701577345" sldId="575"/>
        </pc:sldMkLst>
      </pc:sldChg>
      <pc:sldChg chg="del">
        <pc:chgData name="Cristian Chilipirea" userId="34ab170da5908fc4" providerId="LiveId" clId="{0F39BEFB-5B02-44DE-924E-C91EBE54DCB3}" dt="2021-03-03T15:32:35.280" v="102" actId="47"/>
        <pc:sldMkLst>
          <pc:docMk/>
          <pc:sldMk cId="2138852437" sldId="576"/>
        </pc:sldMkLst>
      </pc:sldChg>
      <pc:sldChg chg="del">
        <pc:chgData name="Cristian Chilipirea" userId="34ab170da5908fc4" providerId="LiveId" clId="{0F39BEFB-5B02-44DE-924E-C91EBE54DCB3}" dt="2021-03-03T15:32:36.399" v="103" actId="47"/>
        <pc:sldMkLst>
          <pc:docMk/>
          <pc:sldMk cId="3977793817" sldId="577"/>
        </pc:sldMkLst>
      </pc:sldChg>
      <pc:sldChg chg="del">
        <pc:chgData name="Cristian Chilipirea" userId="34ab170da5908fc4" providerId="LiveId" clId="{0F39BEFB-5B02-44DE-924E-C91EBE54DCB3}" dt="2021-03-03T15:32:36.735" v="104" actId="47"/>
        <pc:sldMkLst>
          <pc:docMk/>
          <pc:sldMk cId="1540065597" sldId="578"/>
        </pc:sldMkLst>
      </pc:sldChg>
      <pc:sldChg chg="del">
        <pc:chgData name="Cristian Chilipirea" userId="34ab170da5908fc4" providerId="LiveId" clId="{0F39BEFB-5B02-44DE-924E-C91EBE54DCB3}" dt="2021-03-03T15:32:22.135" v="81" actId="47"/>
        <pc:sldMkLst>
          <pc:docMk/>
          <pc:sldMk cId="2219656957" sldId="579"/>
        </pc:sldMkLst>
      </pc:sldChg>
      <pc:sldChg chg="del">
        <pc:chgData name="Cristian Chilipirea" userId="34ab170da5908fc4" providerId="LiveId" clId="{0F39BEFB-5B02-44DE-924E-C91EBE54DCB3}" dt="2021-03-03T15:32:37.325" v="105" actId="47"/>
        <pc:sldMkLst>
          <pc:docMk/>
          <pc:sldMk cId="2079583564" sldId="580"/>
        </pc:sldMkLst>
      </pc:sldChg>
      <pc:sldChg chg="del">
        <pc:chgData name="Cristian Chilipirea" userId="34ab170da5908fc4" providerId="LiveId" clId="{0F39BEFB-5B02-44DE-924E-C91EBE54DCB3}" dt="2021-03-03T15:32:37.660" v="106" actId="47"/>
        <pc:sldMkLst>
          <pc:docMk/>
          <pc:sldMk cId="144049724" sldId="581"/>
        </pc:sldMkLst>
      </pc:sldChg>
      <pc:sldChg chg="del">
        <pc:chgData name="Cristian Chilipirea" userId="34ab170da5908fc4" providerId="LiveId" clId="{0F39BEFB-5B02-44DE-924E-C91EBE54DCB3}" dt="2021-03-03T15:32:39.118" v="107" actId="47"/>
        <pc:sldMkLst>
          <pc:docMk/>
          <pc:sldMk cId="2209618566" sldId="582"/>
        </pc:sldMkLst>
      </pc:sldChg>
      <pc:sldChg chg="del">
        <pc:chgData name="Cristian Chilipirea" userId="34ab170da5908fc4" providerId="LiveId" clId="{0F39BEFB-5B02-44DE-924E-C91EBE54DCB3}" dt="2021-03-03T15:32:40.264" v="108" actId="47"/>
        <pc:sldMkLst>
          <pc:docMk/>
          <pc:sldMk cId="1198370495" sldId="583"/>
        </pc:sldMkLst>
      </pc:sldChg>
      <pc:sldChg chg="del">
        <pc:chgData name="Cristian Chilipirea" userId="34ab170da5908fc4" providerId="LiveId" clId="{0F39BEFB-5B02-44DE-924E-C91EBE54DCB3}" dt="2021-03-03T15:32:41.738" v="110" actId="47"/>
        <pc:sldMkLst>
          <pc:docMk/>
          <pc:sldMk cId="1359383787" sldId="58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38310151" sldId="58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88151205" sldId="58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81471145" sldId="58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528197973" sldId="58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287048085" sldId="59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31174030" sldId="59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221651538" sldId="59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92642322" sldId="59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878214405" sldId="59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181293268" sldId="59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106375257" sldId="59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711707616" sldId="59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962520965" sldId="59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044981453" sldId="60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48613112" sldId="60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485695320" sldId="60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84853342" sldId="60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884066094" sldId="60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19897751" sldId="60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29601204" sldId="60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748028044" sldId="60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29723783" sldId="60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444809045" sldId="60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56891915" sldId="61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269401478" sldId="612"/>
        </pc:sldMkLst>
      </pc:sldChg>
      <pc:sldChg chg="del">
        <pc:chgData name="Cristian Chilipirea" userId="34ab170da5908fc4" providerId="LiveId" clId="{0F39BEFB-5B02-44DE-924E-C91EBE54DCB3}" dt="2021-03-03T15:32:12.026" v="58" actId="47"/>
        <pc:sldMkLst>
          <pc:docMk/>
          <pc:sldMk cId="2919561066" sldId="613"/>
        </pc:sldMkLst>
      </pc:sldChg>
      <pc:sldChg chg="del">
        <pc:chgData name="Cristian Chilipirea" userId="34ab170da5908fc4" providerId="LiveId" clId="{0F39BEFB-5B02-44DE-924E-C91EBE54DCB3}" dt="2021-03-03T15:32:12.421" v="59" actId="47"/>
        <pc:sldMkLst>
          <pc:docMk/>
          <pc:sldMk cId="3172639705" sldId="614"/>
        </pc:sldMkLst>
      </pc:sldChg>
      <pc:sldChg chg="del">
        <pc:chgData name="Cristian Chilipirea" userId="34ab170da5908fc4" providerId="LiveId" clId="{0F39BEFB-5B02-44DE-924E-C91EBE54DCB3}" dt="2021-03-03T15:32:12.861" v="60" actId="47"/>
        <pc:sldMkLst>
          <pc:docMk/>
          <pc:sldMk cId="4082489489" sldId="615"/>
        </pc:sldMkLst>
      </pc:sldChg>
      <pc:sldChg chg="del">
        <pc:chgData name="Cristian Chilipirea" userId="34ab170da5908fc4" providerId="LiveId" clId="{0F39BEFB-5B02-44DE-924E-C91EBE54DCB3}" dt="2021-03-03T15:32:13.182" v="61" actId="47"/>
        <pc:sldMkLst>
          <pc:docMk/>
          <pc:sldMk cId="2222932814" sldId="616"/>
        </pc:sldMkLst>
      </pc:sldChg>
      <pc:sldChg chg="del">
        <pc:chgData name="Cristian Chilipirea" userId="34ab170da5908fc4" providerId="LiveId" clId="{0F39BEFB-5B02-44DE-924E-C91EBE54DCB3}" dt="2021-03-03T15:32:13.518" v="62" actId="47"/>
        <pc:sldMkLst>
          <pc:docMk/>
          <pc:sldMk cId="3671577175" sldId="617"/>
        </pc:sldMkLst>
      </pc:sldChg>
      <pc:sldChg chg="del">
        <pc:chgData name="Cristian Chilipirea" userId="34ab170da5908fc4" providerId="LiveId" clId="{0F39BEFB-5B02-44DE-924E-C91EBE54DCB3}" dt="2021-03-03T15:32:13.937" v="63" actId="47"/>
        <pc:sldMkLst>
          <pc:docMk/>
          <pc:sldMk cId="4217856432" sldId="618"/>
        </pc:sldMkLst>
      </pc:sldChg>
      <pc:sldChg chg="del">
        <pc:chgData name="Cristian Chilipirea" userId="34ab170da5908fc4" providerId="LiveId" clId="{0F39BEFB-5B02-44DE-924E-C91EBE54DCB3}" dt="2021-03-03T15:32:14.382" v="64" actId="47"/>
        <pc:sldMkLst>
          <pc:docMk/>
          <pc:sldMk cId="1903833904" sldId="619"/>
        </pc:sldMkLst>
      </pc:sldChg>
      <pc:sldChg chg="del">
        <pc:chgData name="Cristian Chilipirea" userId="34ab170da5908fc4" providerId="LiveId" clId="{0F39BEFB-5B02-44DE-924E-C91EBE54DCB3}" dt="2021-03-03T15:32:14.966" v="65" actId="47"/>
        <pc:sldMkLst>
          <pc:docMk/>
          <pc:sldMk cId="1427541841" sldId="620"/>
        </pc:sldMkLst>
      </pc:sldChg>
      <pc:sldChg chg="del">
        <pc:chgData name="Cristian Chilipirea" userId="34ab170da5908fc4" providerId="LiveId" clId="{0F39BEFB-5B02-44DE-924E-C91EBE54DCB3}" dt="2021-03-03T15:32:15.374" v="66" actId="47"/>
        <pc:sldMkLst>
          <pc:docMk/>
          <pc:sldMk cId="4291518200" sldId="621"/>
        </pc:sldMkLst>
      </pc:sldChg>
      <pc:sldChg chg="del">
        <pc:chgData name="Cristian Chilipirea" userId="34ab170da5908fc4" providerId="LiveId" clId="{0F39BEFB-5B02-44DE-924E-C91EBE54DCB3}" dt="2021-03-03T15:32:15.910" v="67" actId="47"/>
        <pc:sldMkLst>
          <pc:docMk/>
          <pc:sldMk cId="3098239973" sldId="622"/>
        </pc:sldMkLst>
      </pc:sldChg>
      <pc:sldChg chg="del">
        <pc:chgData name="Cristian Chilipirea" userId="34ab170da5908fc4" providerId="LiveId" clId="{0F39BEFB-5B02-44DE-924E-C91EBE54DCB3}" dt="2021-03-03T15:32:16.509" v="68" actId="47"/>
        <pc:sldMkLst>
          <pc:docMk/>
          <pc:sldMk cId="1997918954" sldId="623"/>
        </pc:sldMkLst>
      </pc:sldChg>
      <pc:sldChg chg="del">
        <pc:chgData name="Cristian Chilipirea" userId="34ab170da5908fc4" providerId="LiveId" clId="{0F39BEFB-5B02-44DE-924E-C91EBE54DCB3}" dt="2021-03-03T15:32:19.683" v="75" actId="47"/>
        <pc:sldMkLst>
          <pc:docMk/>
          <pc:sldMk cId="1876029715" sldId="624"/>
        </pc:sldMkLst>
      </pc:sldChg>
      <pc:sldChg chg="del">
        <pc:chgData name="Cristian Chilipirea" userId="34ab170da5908fc4" providerId="LiveId" clId="{0F39BEFB-5B02-44DE-924E-C91EBE54DCB3}" dt="2021-03-03T15:32:16.846" v="69" actId="47"/>
        <pc:sldMkLst>
          <pc:docMk/>
          <pc:sldMk cId="1552834307" sldId="625"/>
        </pc:sldMkLst>
      </pc:sldChg>
      <pc:sldChg chg="del">
        <pc:chgData name="Cristian Chilipirea" userId="34ab170da5908fc4" providerId="LiveId" clId="{0F39BEFB-5B02-44DE-924E-C91EBE54DCB3}" dt="2021-03-03T15:32:17.300" v="70" actId="47"/>
        <pc:sldMkLst>
          <pc:docMk/>
          <pc:sldMk cId="791408128" sldId="626"/>
        </pc:sldMkLst>
      </pc:sldChg>
      <pc:sldChg chg="del">
        <pc:chgData name="Cristian Chilipirea" userId="34ab170da5908fc4" providerId="LiveId" clId="{0F39BEFB-5B02-44DE-924E-C91EBE54DCB3}" dt="2021-03-03T15:32:17.665" v="71" actId="47"/>
        <pc:sldMkLst>
          <pc:docMk/>
          <pc:sldMk cId="1517287947" sldId="627"/>
        </pc:sldMkLst>
      </pc:sldChg>
      <pc:sldChg chg="del">
        <pc:chgData name="Cristian Chilipirea" userId="34ab170da5908fc4" providerId="LiveId" clId="{0F39BEFB-5B02-44DE-924E-C91EBE54DCB3}" dt="2021-03-03T15:32:17.995" v="72" actId="47"/>
        <pc:sldMkLst>
          <pc:docMk/>
          <pc:sldMk cId="1507656073" sldId="628"/>
        </pc:sldMkLst>
      </pc:sldChg>
      <pc:sldChg chg="del">
        <pc:chgData name="Cristian Chilipirea" userId="34ab170da5908fc4" providerId="LiveId" clId="{0F39BEFB-5B02-44DE-924E-C91EBE54DCB3}" dt="2021-03-03T15:32:18.643" v="73" actId="47"/>
        <pc:sldMkLst>
          <pc:docMk/>
          <pc:sldMk cId="546258490" sldId="629"/>
        </pc:sldMkLst>
      </pc:sldChg>
      <pc:sldChg chg="del">
        <pc:chgData name="Cristian Chilipirea" userId="34ab170da5908fc4" providerId="LiveId" clId="{0F39BEFB-5B02-44DE-924E-C91EBE54DCB3}" dt="2021-03-03T15:32:18.945" v="74" actId="47"/>
        <pc:sldMkLst>
          <pc:docMk/>
          <pc:sldMk cId="85156069" sldId="630"/>
        </pc:sldMkLst>
      </pc:sldChg>
      <pc:sldChg chg="del">
        <pc:chgData name="Cristian Chilipirea" userId="34ab170da5908fc4" providerId="LiveId" clId="{0F39BEFB-5B02-44DE-924E-C91EBE54DCB3}" dt="2021-03-03T17:31:16.312" v="1453" actId="47"/>
        <pc:sldMkLst>
          <pc:docMk/>
          <pc:sldMk cId="1008001726" sldId="631"/>
        </pc:sldMkLst>
      </pc:sldChg>
      <pc:sldChg chg="del">
        <pc:chgData name="Cristian Chilipirea" userId="34ab170da5908fc4" providerId="LiveId" clId="{0F39BEFB-5B02-44DE-924E-C91EBE54DCB3}" dt="2021-03-03T17:31:17.905" v="1456" actId="47"/>
        <pc:sldMkLst>
          <pc:docMk/>
          <pc:sldMk cId="345249067" sldId="632"/>
        </pc:sldMkLst>
      </pc:sldChg>
      <pc:sldChg chg="del">
        <pc:chgData name="Cristian Chilipirea" userId="34ab170da5908fc4" providerId="LiveId" clId="{0F39BEFB-5B02-44DE-924E-C91EBE54DCB3}" dt="2021-03-03T17:31:17.491" v="1455" actId="47"/>
        <pc:sldMkLst>
          <pc:docMk/>
          <pc:sldMk cId="672748770" sldId="633"/>
        </pc:sldMkLst>
      </pc:sldChg>
      <pc:sldChg chg="del">
        <pc:chgData name="Cristian Chilipirea" userId="34ab170da5908fc4" providerId="LiveId" clId="{0F39BEFB-5B02-44DE-924E-C91EBE54DCB3}" dt="2021-03-03T17:31:19.443" v="1458" actId="47"/>
        <pc:sldMkLst>
          <pc:docMk/>
          <pc:sldMk cId="1308790049" sldId="634"/>
        </pc:sldMkLst>
      </pc:sldChg>
      <pc:sldChg chg="del">
        <pc:chgData name="Cristian Chilipirea" userId="34ab170da5908fc4" providerId="LiveId" clId="{0F39BEFB-5B02-44DE-924E-C91EBE54DCB3}" dt="2021-03-03T17:31:20.499" v="1459" actId="47"/>
        <pc:sldMkLst>
          <pc:docMk/>
          <pc:sldMk cId="1836995851" sldId="635"/>
        </pc:sldMkLst>
      </pc:sldChg>
      <pc:sldChg chg="del">
        <pc:chgData name="Cristian Chilipirea" userId="34ab170da5908fc4" providerId="LiveId" clId="{0F39BEFB-5B02-44DE-924E-C91EBE54DCB3}" dt="2021-03-03T17:31:18.481" v="1457" actId="47"/>
        <pc:sldMkLst>
          <pc:docMk/>
          <pc:sldMk cId="1700168700" sldId="636"/>
        </pc:sldMkLst>
      </pc:sldChg>
      <pc:sldChg chg="del">
        <pc:chgData name="Cristian Chilipirea" userId="34ab170da5908fc4" providerId="LiveId" clId="{0F39BEFB-5B02-44DE-924E-C91EBE54DCB3}" dt="2021-03-03T17:31:21.730" v="1460" actId="47"/>
        <pc:sldMkLst>
          <pc:docMk/>
          <pc:sldMk cId="2240652187" sldId="637"/>
        </pc:sldMkLst>
      </pc:sldChg>
      <pc:sldChg chg="del">
        <pc:chgData name="Cristian Chilipirea" userId="34ab170da5908fc4" providerId="LiveId" clId="{0F39BEFB-5B02-44DE-924E-C91EBE54DCB3}" dt="2021-03-03T17:31:23.175" v="1461" actId="47"/>
        <pc:sldMkLst>
          <pc:docMk/>
          <pc:sldMk cId="2849444599" sldId="638"/>
        </pc:sldMkLst>
      </pc:sldChg>
      <pc:sldChg chg="del">
        <pc:chgData name="Cristian Chilipirea" userId="34ab170da5908fc4" providerId="LiveId" clId="{0F39BEFB-5B02-44DE-924E-C91EBE54DCB3}" dt="2021-03-03T17:31:24.196" v="1462" actId="47"/>
        <pc:sldMkLst>
          <pc:docMk/>
          <pc:sldMk cId="2323239643" sldId="639"/>
        </pc:sldMkLst>
      </pc:sldChg>
      <pc:sldChg chg="del">
        <pc:chgData name="Cristian Chilipirea" userId="34ab170da5908fc4" providerId="LiveId" clId="{0F39BEFB-5B02-44DE-924E-C91EBE54DCB3}" dt="2021-03-03T17:31:25.127" v="1464" actId="47"/>
        <pc:sldMkLst>
          <pc:docMk/>
          <pc:sldMk cId="846565428" sldId="640"/>
        </pc:sldMkLst>
      </pc:sldChg>
      <pc:sldChg chg="del">
        <pc:chgData name="Cristian Chilipirea" userId="34ab170da5908fc4" providerId="LiveId" clId="{0F39BEFB-5B02-44DE-924E-C91EBE54DCB3}" dt="2021-03-03T17:31:24.619" v="1463" actId="47"/>
        <pc:sldMkLst>
          <pc:docMk/>
          <pc:sldMk cId="1536744534" sldId="641"/>
        </pc:sldMkLst>
      </pc:sldChg>
      <pc:sldChg chg="del">
        <pc:chgData name="Cristian Chilipirea" userId="34ab170da5908fc4" providerId="LiveId" clId="{0F39BEFB-5B02-44DE-924E-C91EBE54DCB3}" dt="2021-03-03T17:31:26.198" v="1465" actId="47"/>
        <pc:sldMkLst>
          <pc:docMk/>
          <pc:sldMk cId="608252700" sldId="642"/>
        </pc:sldMkLst>
      </pc:sldChg>
      <pc:sldChg chg="del">
        <pc:chgData name="Cristian Chilipirea" userId="34ab170da5908fc4" providerId="LiveId" clId="{0F39BEFB-5B02-44DE-924E-C91EBE54DCB3}" dt="2021-03-03T17:31:26.754" v="1466" actId="47"/>
        <pc:sldMkLst>
          <pc:docMk/>
          <pc:sldMk cId="3521333921" sldId="643"/>
        </pc:sldMkLst>
      </pc:sldChg>
      <pc:sldChg chg="del">
        <pc:chgData name="Cristian Chilipirea" userId="34ab170da5908fc4" providerId="LiveId" clId="{0F39BEFB-5B02-44DE-924E-C91EBE54DCB3}" dt="2021-03-03T17:31:28.355" v="1467" actId="47"/>
        <pc:sldMkLst>
          <pc:docMk/>
          <pc:sldMk cId="3088798341" sldId="644"/>
        </pc:sldMkLst>
      </pc:sldChg>
      <pc:sldChg chg="del">
        <pc:chgData name="Cristian Chilipirea" userId="34ab170da5908fc4" providerId="LiveId" clId="{0F39BEFB-5B02-44DE-924E-C91EBE54DCB3}" dt="2021-03-03T17:31:29.298" v="1468" actId="47"/>
        <pc:sldMkLst>
          <pc:docMk/>
          <pc:sldMk cId="3544728985" sldId="646"/>
        </pc:sldMkLst>
      </pc:sldChg>
      <pc:sldChg chg="del">
        <pc:chgData name="Cristian Chilipirea" userId="34ab170da5908fc4" providerId="LiveId" clId="{0F39BEFB-5B02-44DE-924E-C91EBE54DCB3}" dt="2021-03-03T17:31:29.906" v="1469" actId="47"/>
        <pc:sldMkLst>
          <pc:docMk/>
          <pc:sldMk cId="1783604243" sldId="647"/>
        </pc:sldMkLst>
      </pc:sldChg>
      <pc:sldChg chg="del">
        <pc:chgData name="Cristian Chilipirea" userId="34ab170da5908fc4" providerId="LiveId" clId="{0F39BEFB-5B02-44DE-924E-C91EBE54DCB3}" dt="2021-03-03T17:31:30.428" v="1470" actId="47"/>
        <pc:sldMkLst>
          <pc:docMk/>
          <pc:sldMk cId="2075618015" sldId="648"/>
        </pc:sldMkLst>
      </pc:sldChg>
      <pc:sldChg chg="del">
        <pc:chgData name="Cristian Chilipirea" userId="34ab170da5908fc4" providerId="LiveId" clId="{0F39BEFB-5B02-44DE-924E-C91EBE54DCB3}" dt="2021-03-03T17:31:30.928" v="1471" actId="47"/>
        <pc:sldMkLst>
          <pc:docMk/>
          <pc:sldMk cId="4223136636" sldId="649"/>
        </pc:sldMkLst>
      </pc:sldChg>
      <pc:sldChg chg="del">
        <pc:chgData name="Cristian Chilipirea" userId="34ab170da5908fc4" providerId="LiveId" clId="{0F39BEFB-5B02-44DE-924E-C91EBE54DCB3}" dt="2021-03-03T17:31:31.350" v="1472" actId="47"/>
        <pc:sldMkLst>
          <pc:docMk/>
          <pc:sldMk cId="2492944796" sldId="650"/>
        </pc:sldMkLst>
      </pc:sldChg>
      <pc:sldChg chg="del">
        <pc:chgData name="Cristian Chilipirea" userId="34ab170da5908fc4" providerId="LiveId" clId="{0F39BEFB-5B02-44DE-924E-C91EBE54DCB3}" dt="2021-03-03T17:31:31.837" v="1473" actId="47"/>
        <pc:sldMkLst>
          <pc:docMk/>
          <pc:sldMk cId="1231496513" sldId="651"/>
        </pc:sldMkLst>
      </pc:sldChg>
      <pc:sldChg chg="del">
        <pc:chgData name="Cristian Chilipirea" userId="34ab170da5908fc4" providerId="LiveId" clId="{0F39BEFB-5B02-44DE-924E-C91EBE54DCB3}" dt="2021-03-03T17:31:32.290" v="1474" actId="47"/>
        <pc:sldMkLst>
          <pc:docMk/>
          <pc:sldMk cId="3400052545" sldId="652"/>
        </pc:sldMkLst>
      </pc:sldChg>
      <pc:sldChg chg="del">
        <pc:chgData name="Cristian Chilipirea" userId="34ab170da5908fc4" providerId="LiveId" clId="{0F39BEFB-5B02-44DE-924E-C91EBE54DCB3}" dt="2021-03-03T17:31:32.711" v="1475" actId="47"/>
        <pc:sldMkLst>
          <pc:docMk/>
          <pc:sldMk cId="2672357880" sldId="653"/>
        </pc:sldMkLst>
      </pc:sldChg>
      <pc:sldChg chg="del">
        <pc:chgData name="Cristian Chilipirea" userId="34ab170da5908fc4" providerId="LiveId" clId="{0F39BEFB-5B02-44DE-924E-C91EBE54DCB3}" dt="2021-03-03T17:31:33.151" v="1476" actId="47"/>
        <pc:sldMkLst>
          <pc:docMk/>
          <pc:sldMk cId="2827525949" sldId="654"/>
        </pc:sldMkLst>
      </pc:sldChg>
      <pc:sldChg chg="del">
        <pc:chgData name="Cristian Chilipirea" userId="34ab170da5908fc4" providerId="LiveId" clId="{0F39BEFB-5B02-44DE-924E-C91EBE54DCB3}" dt="2021-03-03T17:31:33.672" v="1477" actId="47"/>
        <pc:sldMkLst>
          <pc:docMk/>
          <pc:sldMk cId="1190642748" sldId="655"/>
        </pc:sldMkLst>
      </pc:sldChg>
      <pc:sldChg chg="del">
        <pc:chgData name="Cristian Chilipirea" userId="34ab170da5908fc4" providerId="LiveId" clId="{0F39BEFB-5B02-44DE-924E-C91EBE54DCB3}" dt="2021-03-03T17:31:34.064" v="1478" actId="47"/>
        <pc:sldMkLst>
          <pc:docMk/>
          <pc:sldMk cId="2583344523" sldId="656"/>
        </pc:sldMkLst>
      </pc:sldChg>
      <pc:sldChg chg="del">
        <pc:chgData name="Cristian Chilipirea" userId="34ab170da5908fc4" providerId="LiveId" clId="{0F39BEFB-5B02-44DE-924E-C91EBE54DCB3}" dt="2021-03-03T17:31:34.463" v="1479" actId="47"/>
        <pc:sldMkLst>
          <pc:docMk/>
          <pc:sldMk cId="2021335195" sldId="657"/>
        </pc:sldMkLst>
      </pc:sldChg>
      <pc:sldChg chg="del">
        <pc:chgData name="Cristian Chilipirea" userId="34ab170da5908fc4" providerId="LiveId" clId="{0F39BEFB-5B02-44DE-924E-C91EBE54DCB3}" dt="2021-03-03T17:31:34.939" v="1480" actId="47"/>
        <pc:sldMkLst>
          <pc:docMk/>
          <pc:sldMk cId="1721777327" sldId="658"/>
        </pc:sldMkLst>
      </pc:sldChg>
      <pc:sldChg chg="del">
        <pc:chgData name="Cristian Chilipirea" userId="34ab170da5908fc4" providerId="LiveId" clId="{0F39BEFB-5B02-44DE-924E-C91EBE54DCB3}" dt="2021-03-03T17:31:35.411" v="1481" actId="47"/>
        <pc:sldMkLst>
          <pc:docMk/>
          <pc:sldMk cId="660577042" sldId="659"/>
        </pc:sldMkLst>
      </pc:sldChg>
      <pc:sldChg chg="del">
        <pc:chgData name="Cristian Chilipirea" userId="34ab170da5908fc4" providerId="LiveId" clId="{0F39BEFB-5B02-44DE-924E-C91EBE54DCB3}" dt="2021-03-03T17:31:36.857" v="1482" actId="47"/>
        <pc:sldMkLst>
          <pc:docMk/>
          <pc:sldMk cId="3793223334" sldId="660"/>
        </pc:sldMkLst>
      </pc:sldChg>
      <pc:sldChg chg="del">
        <pc:chgData name="Cristian Chilipirea" userId="34ab170da5908fc4" providerId="LiveId" clId="{0F39BEFB-5B02-44DE-924E-C91EBE54DCB3}" dt="2021-03-03T17:31:38.065" v="1483" actId="47"/>
        <pc:sldMkLst>
          <pc:docMk/>
          <pc:sldMk cId="1764957005" sldId="661"/>
        </pc:sldMkLst>
      </pc:sldChg>
      <pc:sldChg chg="del">
        <pc:chgData name="Cristian Chilipirea" userId="34ab170da5908fc4" providerId="LiveId" clId="{0F39BEFB-5B02-44DE-924E-C91EBE54DCB3}" dt="2021-03-03T17:31:38.467" v="1484" actId="47"/>
        <pc:sldMkLst>
          <pc:docMk/>
          <pc:sldMk cId="3057541961" sldId="662"/>
        </pc:sldMkLst>
      </pc:sldChg>
      <pc:sldChg chg="del">
        <pc:chgData name="Cristian Chilipirea" userId="34ab170da5908fc4" providerId="LiveId" clId="{0F39BEFB-5B02-44DE-924E-C91EBE54DCB3}" dt="2021-03-03T17:31:39.756" v="1485" actId="47"/>
        <pc:sldMkLst>
          <pc:docMk/>
          <pc:sldMk cId="1160227122" sldId="663"/>
        </pc:sldMkLst>
      </pc:sldChg>
      <pc:sldChg chg="del">
        <pc:chgData name="Cristian Chilipirea" userId="34ab170da5908fc4" providerId="LiveId" clId="{0F39BEFB-5B02-44DE-924E-C91EBE54DCB3}" dt="2021-03-03T17:31:40.338" v="1486" actId="47"/>
        <pc:sldMkLst>
          <pc:docMk/>
          <pc:sldMk cId="4266447998" sldId="665"/>
        </pc:sldMkLst>
      </pc:sldChg>
      <pc:sldChg chg="del">
        <pc:chgData name="Cristian Chilipirea" userId="34ab170da5908fc4" providerId="LiveId" clId="{0F39BEFB-5B02-44DE-924E-C91EBE54DCB3}" dt="2021-03-03T17:31:10.151" v="1447" actId="47"/>
        <pc:sldMkLst>
          <pc:docMk/>
          <pc:sldMk cId="3188131982" sldId="666"/>
        </pc:sldMkLst>
      </pc:sldChg>
      <pc:sldChg chg="del">
        <pc:chgData name="Cristian Chilipirea" userId="34ab170da5908fc4" providerId="LiveId" clId="{0F39BEFB-5B02-44DE-924E-C91EBE54DCB3}" dt="2021-03-03T17:31:09.640" v="1446" actId="47"/>
        <pc:sldMkLst>
          <pc:docMk/>
          <pc:sldMk cId="3151660591" sldId="667"/>
        </pc:sldMkLst>
      </pc:sldChg>
      <pc:sldChg chg="del">
        <pc:chgData name="Cristian Chilipirea" userId="34ab170da5908fc4" providerId="LiveId" clId="{0F39BEFB-5B02-44DE-924E-C91EBE54DCB3}" dt="2021-03-03T17:31:10.541" v="1448" actId="47"/>
        <pc:sldMkLst>
          <pc:docMk/>
          <pc:sldMk cId="3972709312" sldId="668"/>
        </pc:sldMkLst>
      </pc:sldChg>
      <pc:sldChg chg="del">
        <pc:chgData name="Cristian Chilipirea" userId="34ab170da5908fc4" providerId="LiveId" clId="{0F39BEFB-5B02-44DE-924E-C91EBE54DCB3}" dt="2021-03-03T17:31:11.002" v="1449" actId="47"/>
        <pc:sldMkLst>
          <pc:docMk/>
          <pc:sldMk cId="2930521825" sldId="669"/>
        </pc:sldMkLst>
      </pc:sldChg>
      <pc:sldChg chg="del">
        <pc:chgData name="Cristian Chilipirea" userId="34ab170da5908fc4" providerId="LiveId" clId="{0F39BEFB-5B02-44DE-924E-C91EBE54DCB3}" dt="2021-03-03T17:31:11.785" v="1450" actId="47"/>
        <pc:sldMkLst>
          <pc:docMk/>
          <pc:sldMk cId="1719526815" sldId="670"/>
        </pc:sldMkLst>
      </pc:sldChg>
      <pc:sldChg chg="del">
        <pc:chgData name="Cristian Chilipirea" userId="34ab170da5908fc4" providerId="LiveId" clId="{0F39BEFB-5B02-44DE-924E-C91EBE54DCB3}" dt="2021-03-03T17:31:12.189" v="1451" actId="47"/>
        <pc:sldMkLst>
          <pc:docMk/>
          <pc:sldMk cId="2539023087" sldId="671"/>
        </pc:sldMkLst>
      </pc:sldChg>
      <pc:sldChg chg="del">
        <pc:chgData name="Cristian Chilipirea" userId="34ab170da5908fc4" providerId="LiveId" clId="{0F39BEFB-5B02-44DE-924E-C91EBE54DCB3}" dt="2021-03-03T17:31:14.849" v="1452" actId="47"/>
        <pc:sldMkLst>
          <pc:docMk/>
          <pc:sldMk cId="3555289224" sldId="672"/>
        </pc:sldMkLst>
      </pc:sldChg>
      <pc:sldChg chg="del">
        <pc:chgData name="Cristian Chilipirea" userId="34ab170da5908fc4" providerId="LiveId" clId="{0F39BEFB-5B02-44DE-924E-C91EBE54DCB3}" dt="2021-03-03T17:31:16.920" v="1454" actId="47"/>
        <pc:sldMkLst>
          <pc:docMk/>
          <pc:sldMk cId="3338801677" sldId="673"/>
        </pc:sldMkLst>
      </pc:sldChg>
      <pc:sldChg chg="del">
        <pc:chgData name="Cristian Chilipirea" userId="34ab170da5908fc4" providerId="LiveId" clId="{0F39BEFB-5B02-44DE-924E-C91EBE54DCB3}" dt="2021-03-03T15:32:40.799" v="109" actId="47"/>
        <pc:sldMkLst>
          <pc:docMk/>
          <pc:sldMk cId="2262864758" sldId="674"/>
        </pc:sldMkLst>
      </pc:sldChg>
      <pc:sldChg chg="del">
        <pc:chgData name="Cristian Chilipirea" userId="34ab170da5908fc4" providerId="LiveId" clId="{0F39BEFB-5B02-44DE-924E-C91EBE54DCB3}" dt="2021-03-03T17:31:41.700" v="1487" actId="47"/>
        <pc:sldMkLst>
          <pc:docMk/>
          <pc:sldMk cId="2670473946" sldId="675"/>
        </pc:sldMkLst>
      </pc:sldChg>
      <pc:sldChg chg="modSp new del mod">
        <pc:chgData name="Cristian Chilipirea" userId="34ab170da5908fc4" providerId="LiveId" clId="{0F39BEFB-5B02-44DE-924E-C91EBE54DCB3}" dt="2021-03-03T15:40:38.770" v="131" actId="47"/>
        <pc:sldMkLst>
          <pc:docMk/>
          <pc:sldMk cId="3247046656" sldId="676"/>
        </pc:sldMkLst>
        <pc:spChg chg="mod">
          <ac:chgData name="Cristian Chilipirea" userId="34ab170da5908fc4" providerId="LiveId" clId="{0F39BEFB-5B02-44DE-924E-C91EBE54DCB3}" dt="2021-03-03T15:37:24.362" v="120"/>
          <ac:spMkLst>
            <pc:docMk/>
            <pc:sldMk cId="3247046656" sldId="676"/>
            <ac:spMk id="4" creationId="{A4325DC5-B427-40D7-B15E-8CCD67CCA76A}"/>
          </ac:spMkLst>
        </pc:spChg>
      </pc:sldChg>
      <pc:sldChg chg="addSp delSp modSp new mod">
        <pc:chgData name="Cristian Chilipirea" userId="34ab170da5908fc4" providerId="LiveId" clId="{0F39BEFB-5B02-44DE-924E-C91EBE54DCB3}" dt="2021-03-03T15:40:29.716" v="130" actId="20577"/>
        <pc:sldMkLst>
          <pc:docMk/>
          <pc:sldMk cId="1279728188" sldId="677"/>
        </pc:sldMkLst>
        <pc:spChg chg="mod">
          <ac:chgData name="Cristian Chilipirea" userId="34ab170da5908fc4" providerId="LiveId" clId="{0F39BEFB-5B02-44DE-924E-C91EBE54DCB3}" dt="2021-03-03T15:40:29.716" v="130" actId="20577"/>
          <ac:spMkLst>
            <pc:docMk/>
            <pc:sldMk cId="1279728188" sldId="677"/>
            <ac:spMk id="3" creationId="{CD0EAA80-3DE0-4116-855B-1B6347805318}"/>
          </ac:spMkLst>
        </pc:spChg>
        <pc:spChg chg="del">
          <ac:chgData name="Cristian Chilipirea" userId="34ab170da5908fc4" providerId="LiveId" clId="{0F39BEFB-5B02-44DE-924E-C91EBE54DCB3}" dt="2021-03-03T15:36:46.212" v="113" actId="478"/>
          <ac:spMkLst>
            <pc:docMk/>
            <pc:sldMk cId="1279728188" sldId="677"/>
            <ac:spMk id="4" creationId="{91429EEC-7CCC-4710-8D07-4B8B9DC6B1DB}"/>
          </ac:spMkLst>
        </pc:spChg>
        <pc:spChg chg="add del mod">
          <ac:chgData name="Cristian Chilipirea" userId="34ab170da5908fc4" providerId="LiveId" clId="{0F39BEFB-5B02-44DE-924E-C91EBE54DCB3}" dt="2021-03-03T15:37:31.365" v="121" actId="478"/>
          <ac:spMkLst>
            <pc:docMk/>
            <pc:sldMk cId="1279728188" sldId="677"/>
            <ac:spMk id="5" creationId="{C25CD8EB-FBE4-44C8-89A9-56515C84850C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6" creationId="{9C4EDA0A-5039-4BC0-BDB3-6229BC8833C4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7" creationId="{8B84F430-28CE-4463-B4EF-DF6AEC753DFD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8" creationId="{D10EAF5F-D64E-428A-B7C2-CAF53EA63071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9" creationId="{9C7FC9D1-FAFD-489C-8ED9-2DDCC20DBF12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0" creationId="{F25C0884-A0F6-4AF2-BE65-6FEA2D6E987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1" creationId="{03E787DB-A808-4255-9D02-72844EB8753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2" creationId="{BDB3A458-44D1-4F0E-B524-A55B881723CB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3" creationId="{B6EC2CA6-56F8-4521-BC09-7D0CC414C64E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4" creationId="{673EF592-C78C-4A12-B9B8-63B4B999AFF7}"/>
          </ac:spMkLst>
        </pc:spChg>
        <pc:spChg chg="add mod">
          <ac:chgData name="Cristian Chilipirea" userId="34ab170da5908fc4" providerId="LiveId" clId="{0F39BEFB-5B02-44DE-924E-C91EBE54DCB3}" dt="2021-03-03T15:37:35.189" v="123" actId="14100"/>
          <ac:spMkLst>
            <pc:docMk/>
            <pc:sldMk cId="1279728188" sldId="677"/>
            <ac:spMk id="25" creationId="{345C21E5-01E9-4ACD-91BC-8C174638BA7B}"/>
          </ac:spMkLst>
        </pc:sp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5" creationId="{7D8C3BB4-327F-4649-9236-08BA9564FA13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6" creationId="{31920559-BE89-4315-9A3E-332D53368D8D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7" creationId="{CAEA5842-3FA5-4BB2-AF22-9F2380B74677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8" creationId="{DE688456-28AE-47BB-929C-A2658A2EA179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9" creationId="{7E1A19F4-55D7-42A7-8388-3766FB35862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0" creationId="{FE00BEAD-5921-4322-AF09-A35F1AE15F3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1" creationId="{EA7565B0-B36C-4627-9FD7-502E6D38D34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2" creationId="{94DE6C1A-BCE1-434D-89A6-B8FF3D1B6D05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3" creationId="{9F81C54F-059B-4F4C-A3DE-28F9A29C96A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4" creationId="{E2DC6CF2-58A2-48D2-B94A-E37D3510C888}"/>
          </ac:cxnSpMkLst>
        </pc:cxnChg>
      </pc:sldChg>
      <pc:sldChg chg="new">
        <pc:chgData name="Cristian Chilipirea" userId="34ab170da5908fc4" providerId="LiveId" clId="{0F39BEFB-5B02-44DE-924E-C91EBE54DCB3}" dt="2021-03-03T15:40:40.048" v="132" actId="680"/>
        <pc:sldMkLst>
          <pc:docMk/>
          <pc:sldMk cId="1691017973" sldId="678"/>
        </pc:sldMkLst>
      </pc:sldChg>
      <pc:sldChg chg="addSp modSp new mod ord">
        <pc:chgData name="Cristian Chilipirea" userId="34ab170da5908fc4" providerId="LiveId" clId="{0F39BEFB-5B02-44DE-924E-C91EBE54DCB3}" dt="2021-03-03T16:37:20.299" v="468" actId="20577"/>
        <pc:sldMkLst>
          <pc:docMk/>
          <pc:sldMk cId="193595547" sldId="679"/>
        </pc:sldMkLst>
        <pc:spChg chg="mod">
          <ac:chgData name="Cristian Chilipirea" userId="34ab170da5908fc4" providerId="LiveId" clId="{0F39BEFB-5B02-44DE-924E-C91EBE54DCB3}" dt="2021-03-03T16:37:20.299" v="468" actId="20577"/>
          <ac:spMkLst>
            <pc:docMk/>
            <pc:sldMk cId="193595547" sldId="679"/>
            <ac:spMk id="3" creationId="{C8F5CD65-6C22-4D95-A789-DDDBC363257B}"/>
          </ac:spMkLst>
        </pc:spChg>
        <pc:spChg chg="mod">
          <ac:chgData name="Cristian Chilipirea" userId="34ab170da5908fc4" providerId="LiveId" clId="{0F39BEFB-5B02-44DE-924E-C91EBE54DCB3}" dt="2021-03-03T16:37:00.532" v="457" actId="14100"/>
          <ac:spMkLst>
            <pc:docMk/>
            <pc:sldMk cId="193595547" sldId="679"/>
            <ac:spMk id="4" creationId="{949970A2-286F-4F9B-87F6-A3479BD5B85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5" creationId="{6F23E585-BB7A-4F53-85E7-037053FB733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6" creationId="{4A222D3E-5B0B-47DC-8DDD-40C0D9F3193A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7" creationId="{E3F07AA7-9B46-4E43-9139-38E8D5BE8CF3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8" creationId="{F02ADAEB-F120-4023-A946-083D359CA3C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2" creationId="{6887E116-8280-4243-B988-1CF538F0513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3" creationId="{E33D012F-2F09-439D-A2FF-DB138490416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4" creationId="{743D12B7-038C-4775-8B54-AD4F63C58FA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8" creationId="{6777960F-D122-4A8F-9351-D53E3EDFF519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9" creationId="{D8721264-590A-4B6B-8232-51A2A9FAD9A2}"/>
          </ac:spMkLst>
        </pc:spChg>
        <pc:picChg chg="add mod">
          <ac:chgData name="Cristian Chilipirea" userId="34ab170da5908fc4" providerId="LiveId" clId="{0F39BEFB-5B02-44DE-924E-C91EBE54DCB3}" dt="2021-03-03T16:36:56.838" v="456" actId="27614"/>
          <ac:picMkLst>
            <pc:docMk/>
            <pc:sldMk cId="193595547" sldId="679"/>
            <ac:picMk id="39" creationId="{FBADB44A-D1EE-4741-BAA1-CF7793A79730}"/>
          </ac:picMkLst>
        </pc:pic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9" creationId="{5606228C-D3BD-4EBA-9105-E9621D974B03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0" creationId="{D11F8034-E7F2-4548-A7A9-CCBDD8AD50EF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1" creationId="{8E81CE87-7EB7-47B2-861B-EE2AC6023DD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5" creationId="{804311E6-4EB7-406D-9EA8-22686D007351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6" creationId="{171D1825-D7F6-418F-AF8D-04E83240A429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7" creationId="{C7F09E36-AB39-4CA9-AB22-7B5B62E7EBB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0" creationId="{E3A936DD-94B4-44FA-99B5-8AC9FC6345EE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1" creationId="{F0811DC1-CDDB-4013-96C2-7976892495A3}"/>
          </ac:cxnSpMkLst>
        </pc:cxnChg>
      </pc:sldChg>
      <pc:sldChg chg="modSp new mod">
        <pc:chgData name="Cristian Chilipirea" userId="34ab170da5908fc4" providerId="LiveId" clId="{0F39BEFB-5B02-44DE-924E-C91EBE54DCB3}" dt="2021-03-03T16:42:15.991" v="828" actId="14100"/>
        <pc:sldMkLst>
          <pc:docMk/>
          <pc:sldMk cId="2440861646" sldId="680"/>
        </pc:sldMkLst>
        <pc:spChg chg="mod">
          <ac:chgData name="Cristian Chilipirea" userId="34ab170da5908fc4" providerId="LiveId" clId="{0F39BEFB-5B02-44DE-924E-C91EBE54DCB3}" dt="2021-03-03T16:37:48.295" v="483" actId="20577"/>
          <ac:spMkLst>
            <pc:docMk/>
            <pc:sldMk cId="2440861646" sldId="680"/>
            <ac:spMk id="3" creationId="{9787BB69-138E-4B92-BF24-85FF20CA4C25}"/>
          </ac:spMkLst>
        </pc:spChg>
        <pc:spChg chg="mod">
          <ac:chgData name="Cristian Chilipirea" userId="34ab170da5908fc4" providerId="LiveId" clId="{0F39BEFB-5B02-44DE-924E-C91EBE54DCB3}" dt="2021-03-03T16:42:15.991" v="828" actId="14100"/>
          <ac:spMkLst>
            <pc:docMk/>
            <pc:sldMk cId="2440861646" sldId="680"/>
            <ac:spMk id="4" creationId="{39FC27B5-D8CB-4019-A3E0-CE7D1FBE869E}"/>
          </ac:spMkLst>
        </pc:spChg>
      </pc:sldChg>
      <pc:sldChg chg="addSp delSp modSp new mod">
        <pc:chgData name="Cristian Chilipirea" userId="34ab170da5908fc4" providerId="LiveId" clId="{0F39BEFB-5B02-44DE-924E-C91EBE54DCB3}" dt="2021-03-03T17:37:12.601" v="1542" actId="20577"/>
        <pc:sldMkLst>
          <pc:docMk/>
          <pc:sldMk cId="3350614339" sldId="681"/>
        </pc:sldMkLst>
        <pc:spChg chg="mod">
          <ac:chgData name="Cristian Chilipirea" userId="34ab170da5908fc4" providerId="LiveId" clId="{0F39BEFB-5B02-44DE-924E-C91EBE54DCB3}" dt="2021-03-03T16:47:33.451" v="846" actId="20577"/>
          <ac:spMkLst>
            <pc:docMk/>
            <pc:sldMk cId="3350614339" sldId="681"/>
            <ac:spMk id="3" creationId="{D6B2557A-6A63-49AB-9C80-02326E42C502}"/>
          </ac:spMkLst>
        </pc:spChg>
        <pc:spChg chg="del">
          <ac:chgData name="Cristian Chilipirea" userId="34ab170da5908fc4" providerId="LiveId" clId="{0F39BEFB-5B02-44DE-924E-C91EBE54DCB3}" dt="2021-03-03T16:47:36.596" v="847" actId="478"/>
          <ac:spMkLst>
            <pc:docMk/>
            <pc:sldMk cId="3350614339" sldId="681"/>
            <ac:spMk id="4" creationId="{21B9BED6-C054-4EFF-9B86-B252B6B74B46}"/>
          </ac:spMkLst>
        </pc:spChg>
        <pc:spChg chg="add del">
          <ac:chgData name="Cristian Chilipirea" userId="34ab170da5908fc4" providerId="LiveId" clId="{0F39BEFB-5B02-44DE-924E-C91EBE54DCB3}" dt="2021-03-03T16:47:43.825" v="849" actId="22"/>
          <ac:spMkLst>
            <pc:docMk/>
            <pc:sldMk cId="3350614339" sldId="681"/>
            <ac:spMk id="6" creationId="{6BA2D770-9F3F-484E-9B5B-6F2F84EA68DB}"/>
          </ac:spMkLst>
        </pc:spChg>
        <pc:spChg chg="add del">
          <ac:chgData name="Cristian Chilipirea" userId="34ab170da5908fc4" providerId="LiveId" clId="{0F39BEFB-5B02-44DE-924E-C91EBE54DCB3}" dt="2021-03-03T16:48:04.928" v="853" actId="22"/>
          <ac:spMkLst>
            <pc:docMk/>
            <pc:sldMk cId="3350614339" sldId="681"/>
            <ac:spMk id="8" creationId="{9EDDF854-FCA0-4B33-AD87-676309253E57}"/>
          </ac:spMkLst>
        </pc:spChg>
        <pc:spChg chg="add del">
          <ac:chgData name="Cristian Chilipirea" userId="34ab170da5908fc4" providerId="LiveId" clId="{0F39BEFB-5B02-44DE-924E-C91EBE54DCB3}" dt="2021-03-03T16:48:06.716" v="855" actId="22"/>
          <ac:spMkLst>
            <pc:docMk/>
            <pc:sldMk cId="3350614339" sldId="681"/>
            <ac:spMk id="10" creationId="{BAFE8E75-D554-4A56-844A-1B625647D952}"/>
          </ac:spMkLst>
        </pc:spChg>
        <pc:spChg chg="add del">
          <ac:chgData name="Cristian Chilipirea" userId="34ab170da5908fc4" providerId="LiveId" clId="{0F39BEFB-5B02-44DE-924E-C91EBE54DCB3}" dt="2021-03-03T16:49:13.780" v="857" actId="22"/>
          <ac:spMkLst>
            <pc:docMk/>
            <pc:sldMk cId="3350614339" sldId="681"/>
            <ac:spMk id="12" creationId="{6AC57AD3-2C46-4FB7-8049-7F3DAB8E98AF}"/>
          </ac:spMkLst>
        </pc:spChg>
        <pc:spChg chg="add del">
          <ac:chgData name="Cristian Chilipirea" userId="34ab170da5908fc4" providerId="LiveId" clId="{0F39BEFB-5B02-44DE-924E-C91EBE54DCB3}" dt="2021-03-03T16:50:01.570" v="859" actId="22"/>
          <ac:spMkLst>
            <pc:docMk/>
            <pc:sldMk cId="3350614339" sldId="681"/>
            <ac:spMk id="14" creationId="{5ED0A3BE-DD9E-4812-9C4F-FC987AA2986B}"/>
          </ac:spMkLst>
        </pc:spChg>
        <pc:spChg chg="add del mod">
          <ac:chgData name="Cristian Chilipirea" userId="34ab170da5908fc4" providerId="LiveId" clId="{0F39BEFB-5B02-44DE-924E-C91EBE54DCB3}" dt="2021-03-03T16:50:41.848" v="862" actId="478"/>
          <ac:spMkLst>
            <pc:docMk/>
            <pc:sldMk cId="3350614339" sldId="681"/>
            <ac:spMk id="16" creationId="{1D300A82-2987-4C5E-A03D-C900E34515D9}"/>
          </ac:spMkLst>
        </pc:spChg>
        <pc:spChg chg="add mod">
          <ac:chgData name="Cristian Chilipirea" userId="34ab170da5908fc4" providerId="LiveId" clId="{0F39BEFB-5B02-44DE-924E-C91EBE54DCB3}" dt="2021-03-03T17:37:12.601" v="1542" actId="20577"/>
          <ac:spMkLst>
            <pc:docMk/>
            <pc:sldMk cId="3350614339" sldId="681"/>
            <ac:spMk id="18" creationId="{8012D47D-9440-4002-8D45-055F51145172}"/>
          </ac:spMkLst>
        </pc:spChg>
        <pc:spChg chg="add del mod">
          <ac:chgData name="Cristian Chilipirea" userId="34ab170da5908fc4" providerId="LiveId" clId="{0F39BEFB-5B02-44DE-924E-C91EBE54DCB3}" dt="2021-03-03T16:53:04.718" v="871"/>
          <ac:spMkLst>
            <pc:docMk/>
            <pc:sldMk cId="3350614339" sldId="681"/>
            <ac:spMk id="19" creationId="{1E27C3F7-F428-40B5-9396-4D8749FF5F3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3" creationId="{33A6B0B9-11CB-4D31-A337-03194CB0CD03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4" creationId="{03B55A21-231B-4CC4-965C-E473313A68A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5" creationId="{684A3397-7DF5-484B-808F-DD1396B36998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6" creationId="{B089E2BC-4189-44EC-BB75-BCD0382E306D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0" creationId="{DF4A6D68-0996-40DF-AE20-135511FAEFBC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1" creationId="{5BF618AD-AD28-4E83-BDE3-361E8E0D9CC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2" creationId="{12853B4A-F677-4CFE-A3D2-F7B480D11F5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6" creationId="{14113CEF-AD71-4A8B-AF7E-3501D5A74D3F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7" creationId="{DF13CC16-EA12-4D25-8079-C0A3512375B1}"/>
          </ac:spMkLst>
        </pc:spChg>
        <pc:spChg chg="add del mod">
          <ac:chgData name="Cristian Chilipirea" userId="34ab170da5908fc4" providerId="LiveId" clId="{0F39BEFB-5B02-44DE-924E-C91EBE54DCB3}" dt="2021-03-03T16:58:04.646" v="911"/>
          <ac:spMkLst>
            <pc:docMk/>
            <pc:sldMk cId="3350614339" sldId="681"/>
            <ac:spMk id="41" creationId="{E2F22FAF-8EF3-4443-83FF-7B3156395F8B}"/>
          </ac:spMkLst>
        </pc:spChg>
        <pc:spChg chg="add mod">
          <ac:chgData name="Cristian Chilipirea" userId="34ab170da5908fc4" providerId="LiveId" clId="{0F39BEFB-5B02-44DE-924E-C91EBE54DCB3}" dt="2021-03-03T17:00:15.768" v="993" actId="1076"/>
          <ac:spMkLst>
            <pc:docMk/>
            <pc:sldMk cId="3350614339" sldId="681"/>
            <ac:spMk id="42" creationId="{C5B8BFCF-9B2B-4C91-BDF0-A1394C2A008D}"/>
          </ac:spMkLst>
        </pc:spChg>
        <pc:spChg chg="add mod">
          <ac:chgData name="Cristian Chilipirea" userId="34ab170da5908fc4" providerId="LiveId" clId="{0F39BEFB-5B02-44DE-924E-C91EBE54DCB3}" dt="2021-03-03T17:00:20.740" v="994" actId="1076"/>
          <ac:spMkLst>
            <pc:docMk/>
            <pc:sldMk cId="3350614339" sldId="681"/>
            <ac:spMk id="44" creationId="{7F742005-07E1-4BC6-B529-FFA3E34B55D2}"/>
          </ac:spMkLst>
        </pc:spChg>
        <pc:spChg chg="add mod">
          <ac:chgData name="Cristian Chilipirea" userId="34ab170da5908fc4" providerId="LiveId" clId="{0F39BEFB-5B02-44DE-924E-C91EBE54DCB3}" dt="2021-03-03T17:01:14.382" v="1047" actId="6549"/>
          <ac:spMkLst>
            <pc:docMk/>
            <pc:sldMk cId="3350614339" sldId="681"/>
            <ac:spMk id="45" creationId="{380679F5-46DB-421B-995B-8B1F03963A73}"/>
          </ac:spMkLst>
        </pc:spChg>
        <pc:spChg chg="add mod">
          <ac:chgData name="Cristian Chilipirea" userId="34ab170da5908fc4" providerId="LiveId" clId="{0F39BEFB-5B02-44DE-924E-C91EBE54DCB3}" dt="2021-03-03T17:02:52.245" v="1078" actId="1076"/>
          <ac:spMkLst>
            <pc:docMk/>
            <pc:sldMk cId="3350614339" sldId="681"/>
            <ac:spMk id="46" creationId="{E5EB9FB9-160B-45C6-8BA9-ADD831B708C6}"/>
          </ac:spMkLst>
        </pc:spChg>
        <pc:graphicFrameChg chg="add mod modGraphic">
          <ac:chgData name="Cristian Chilipirea" userId="34ab170da5908fc4" providerId="LiveId" clId="{0F39BEFB-5B02-44DE-924E-C91EBE54DCB3}" dt="2021-03-03T17:00:15.768" v="993" actId="1076"/>
          <ac:graphicFrameMkLst>
            <pc:docMk/>
            <pc:sldMk cId="3350614339" sldId="681"/>
            <ac:graphicFrameMk id="40" creationId="{D5EB7FA5-43DA-4778-BA8A-2F9F46A366F0}"/>
          </ac:graphicFrameMkLst>
        </pc:graphicFrameChg>
        <pc:graphicFrameChg chg="add mod modGraphic">
          <ac:chgData name="Cristian Chilipirea" userId="34ab170da5908fc4" providerId="LiveId" clId="{0F39BEFB-5B02-44DE-924E-C91EBE54DCB3}" dt="2021-03-03T17:00:20.740" v="994" actId="1076"/>
          <ac:graphicFrameMkLst>
            <pc:docMk/>
            <pc:sldMk cId="3350614339" sldId="681"/>
            <ac:graphicFrameMk id="43" creationId="{3BBB5E4C-61DC-4C6A-BED6-9252D0336D11}"/>
          </ac:graphicFrameMkLst>
        </pc:graphicFrame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0" creationId="{14F7B176-E351-47DA-AB93-CAD9F1EEE1AB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1" creationId="{3F8A24C2-69B4-436B-B511-7998E7D30D03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2" creationId="{A0893F76-70CE-4993-B6E2-98D448EE4DAC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7" creationId="{1C4C7530-D8B3-4DB8-B102-C08753E3FD36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8" creationId="{C565E820-0775-4BBA-A978-012C96F6542E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9" creationId="{63C38E68-084B-43CA-81D3-959A8C5B7872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3" creationId="{B1BE5557-565D-4652-82FB-C34D5AA072B0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4" creationId="{CCB9BAFF-DF2D-450F-990C-07E79A141B5A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5" creationId="{863BADD6-179A-4491-B5B2-579538105798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8" creationId="{EF80ADCF-E583-4100-8E85-FB2C6D63662B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9" creationId="{DF3E871F-0825-40A6-834D-33CDE0B839CE}"/>
          </ac:cxnSpMkLst>
        </pc:cxnChg>
        <pc:cxnChg chg="add mod">
          <ac:chgData name="Cristian Chilipirea" userId="34ab170da5908fc4" providerId="LiveId" clId="{0F39BEFB-5B02-44DE-924E-C91EBE54DCB3}" dt="2021-03-03T17:03:15.211" v="1083" actId="692"/>
          <ac:cxnSpMkLst>
            <pc:docMk/>
            <pc:sldMk cId="3350614339" sldId="681"/>
            <ac:cxnSpMk id="47" creationId="{6A76B518-7FA9-4AEA-BFB2-5A2CB921E600}"/>
          </ac:cxnSpMkLst>
        </pc:cxnChg>
      </pc:sldChg>
      <pc:sldChg chg="modSp add mod">
        <pc:chgData name="Cristian Chilipirea" userId="34ab170da5908fc4" providerId="LiveId" clId="{0F39BEFB-5B02-44DE-924E-C91EBE54DCB3}" dt="2021-03-03T17:01:46.314" v="1050" actId="207"/>
        <pc:sldMkLst>
          <pc:docMk/>
          <pc:sldMk cId="947703394" sldId="682"/>
        </pc:sldMkLst>
        <pc:spChg chg="mod">
          <ac:chgData name="Cristian Chilipirea" userId="34ab170da5908fc4" providerId="LiveId" clId="{0F39BEFB-5B02-44DE-924E-C91EBE54DCB3}" dt="2021-03-03T17:01:46.314" v="1050" actId="207"/>
          <ac:spMkLst>
            <pc:docMk/>
            <pc:sldMk cId="947703394" sldId="682"/>
            <ac:spMk id="5" creationId="{650B1E1D-3C51-4C24-85BB-8303713FE8D4}"/>
          </ac:spMkLst>
        </pc:spChg>
      </pc:sldChg>
      <pc:sldChg chg="modSp add mod">
        <pc:chgData name="Cristian Chilipirea" userId="34ab170da5908fc4" providerId="LiveId" clId="{0F39BEFB-5B02-44DE-924E-C91EBE54DCB3}" dt="2021-03-03T17:02:03.634" v="1055" actId="207"/>
        <pc:sldMkLst>
          <pc:docMk/>
          <pc:sldMk cId="1707382702" sldId="683"/>
        </pc:sldMkLst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7" creationId="{4D4681D4-C4EA-40D5-ADF3-5C9D2A3981E7}"/>
          </ac:spMkLst>
        </pc:spChg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19" creationId="{BDA88B54-D9D9-432D-A243-8D23E3C6509C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0" creationId="{E7515019-1156-4BDC-937F-F194D95B17C5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1" creationId="{40507C48-4DC0-47E8-A673-7538180A2016}"/>
          </ac:spMkLst>
        </pc:spChg>
      </pc:sldChg>
      <pc:sldChg chg="addSp delSp modSp new mod">
        <pc:chgData name="Cristian Chilipirea" userId="34ab170da5908fc4" providerId="LiveId" clId="{0F39BEFB-5B02-44DE-924E-C91EBE54DCB3}" dt="2021-03-03T17:37:21.646" v="1549" actId="20577"/>
        <pc:sldMkLst>
          <pc:docMk/>
          <pc:sldMk cId="308681363" sldId="684"/>
        </pc:sldMkLst>
        <pc:spChg chg="mod">
          <ac:chgData name="Cristian Chilipirea" userId="34ab170da5908fc4" providerId="LiveId" clId="{0F39BEFB-5B02-44DE-924E-C91EBE54DCB3}" dt="2021-03-03T17:04:15.029" v="1097" actId="20577"/>
          <ac:spMkLst>
            <pc:docMk/>
            <pc:sldMk cId="308681363" sldId="684"/>
            <ac:spMk id="2" creationId="{D1574D54-7BF5-463F-B492-D7B9FA8CBC18}"/>
          </ac:spMkLst>
        </pc:spChg>
        <pc:spChg chg="mod">
          <ac:chgData name="Cristian Chilipirea" userId="34ab170da5908fc4" providerId="LiveId" clId="{0F39BEFB-5B02-44DE-924E-C91EBE54DCB3}" dt="2021-03-03T17:04:34.924" v="1136" actId="14100"/>
          <ac:spMkLst>
            <pc:docMk/>
            <pc:sldMk cId="308681363" sldId="684"/>
            <ac:spMk id="3" creationId="{B2CEFEC4-CE79-4A3B-BC5F-27F380D87838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5" creationId="{C0E9F5D4-AB2D-4F92-85B1-2D05FC412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6" creationId="{F8831932-817F-476C-BF92-79FAF279B70B}"/>
          </ac:spMkLst>
        </pc:spChg>
        <pc:spChg chg="add del mod">
          <ac:chgData name="Cristian Chilipirea" userId="34ab170da5908fc4" providerId="LiveId" clId="{0F39BEFB-5B02-44DE-924E-C91EBE54DCB3}" dt="2021-03-03T17:04:45.052" v="1140" actId="478"/>
          <ac:spMkLst>
            <pc:docMk/>
            <pc:sldMk cId="308681363" sldId="684"/>
            <ac:spMk id="7" creationId="{B1E37CFF-120A-4893-B43D-2F6E59BADD3C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8" creationId="{B3A291FB-0876-454D-B8B3-2F1A912A6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2" creationId="{9DCA2B93-42D9-41FA-A3CF-BF5840E579D9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3" creationId="{9A1FCAA8-C45E-4B7F-90A9-9D30EC540DB5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4" creationId="{7BFE354B-85FA-40B6-9292-F65CA242BA97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8" creationId="{A0E4C363-5332-4F77-9233-F07918E7EB44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9" creationId="{122E26BF-1549-4AA2-8A94-500984678F02}"/>
          </ac:spMkLst>
        </pc:spChg>
        <pc:spChg chg="add mod">
          <ac:chgData name="Cristian Chilipirea" userId="34ab170da5908fc4" providerId="LiveId" clId="{0F39BEFB-5B02-44DE-924E-C91EBE54DCB3}" dt="2021-03-03T17:37:21.646" v="1549" actId="20577"/>
          <ac:spMkLst>
            <pc:docMk/>
            <pc:sldMk cId="308681363" sldId="684"/>
            <ac:spMk id="23" creationId="{49FF5DCC-FF1D-4613-A5C5-108DC51DDA0E}"/>
          </ac:spMkLst>
        </pc:sp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9" creationId="{97CAA761-44CB-4679-BC22-A28DBC7F7E89}"/>
          </ac:cxnSpMkLst>
        </pc:cxnChg>
        <pc:cxnChg chg="add del mod">
          <ac:chgData name="Cristian Chilipirea" userId="34ab170da5908fc4" providerId="LiveId" clId="{0F39BEFB-5B02-44DE-924E-C91EBE54DCB3}" dt="2021-03-03T17:04:42.524" v="1139" actId="478"/>
          <ac:cxnSpMkLst>
            <pc:docMk/>
            <pc:sldMk cId="308681363" sldId="684"/>
            <ac:cxnSpMk id="10" creationId="{7E198DD3-0917-455A-96B9-5B24E90A7D5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1" creationId="{E934B7D0-3023-41DB-9610-38AEEFA01955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5" creationId="{C63EB077-E85A-4EBF-8780-569ADB4EB86C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6" creationId="{088E4533-1AD0-4552-80CC-53470B7556F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7" creationId="{BA1B4C26-8A70-4585-9173-99B6337F1F6A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0" creationId="{6D52A70E-D1DA-407A-96AA-A10404D542B9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1" creationId="{A339BD17-BD32-4915-BBAE-1E7837B676D1}"/>
          </ac:cxnSpMkLst>
        </pc:cxnChg>
      </pc:sldChg>
      <pc:sldChg chg="addSp modSp new mod">
        <pc:chgData name="Cristian Chilipirea" userId="34ab170da5908fc4" providerId="LiveId" clId="{0F39BEFB-5B02-44DE-924E-C91EBE54DCB3}" dt="2021-03-03T17:19:30.702" v="1327"/>
        <pc:sldMkLst>
          <pc:docMk/>
          <pc:sldMk cId="1858418054" sldId="685"/>
        </pc:sldMkLst>
        <pc:spChg chg="mod">
          <ac:chgData name="Cristian Chilipirea" userId="34ab170da5908fc4" providerId="LiveId" clId="{0F39BEFB-5B02-44DE-924E-C91EBE54DCB3}" dt="2021-03-03T17:13:23.107" v="1191" actId="20577"/>
          <ac:spMkLst>
            <pc:docMk/>
            <pc:sldMk cId="1858418054" sldId="685"/>
            <ac:spMk id="2" creationId="{60F177C2-E803-493D-AFEA-9A7A83FDBD54}"/>
          </ac:spMkLst>
        </pc:spChg>
        <pc:spChg chg="mod">
          <ac:chgData name="Cristian Chilipirea" userId="34ab170da5908fc4" providerId="LiveId" clId="{0F39BEFB-5B02-44DE-924E-C91EBE54DCB3}" dt="2021-03-03T17:19:25.776" v="1326" actId="14100"/>
          <ac:spMkLst>
            <pc:docMk/>
            <pc:sldMk cId="1858418054" sldId="685"/>
            <ac:spMk id="3" creationId="{BF794A48-EE8B-4C41-9A2B-157CB939D722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5" creationId="{356844C7-5980-45E4-8D33-4B11D106A25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6" creationId="{075CC914-EA39-4D5A-881F-D58F0C454FB6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7" creationId="{F6A1270B-1BD7-4308-85FA-68503C513CCC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0" creationId="{4BC184EE-ACEC-490B-BBB5-6B85A84981B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1" creationId="{596641E5-6F31-44BC-8A9E-CA3802ED6B97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2" creationId="{26B231FB-50C5-4374-A007-098FEB8DEA7F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6" creationId="{B6C52D33-6557-490F-A68F-55D159021B8A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7" creationId="{275E53CC-7B14-45A0-BE08-BF5B40A50BDD}"/>
          </ac:spMkLst>
        </pc:sp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8" creationId="{0381C9B1-5A02-4F14-BB9C-9EB954DB72DC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9" creationId="{23B84493-759D-4BC3-9396-C48DC3076E50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3" creationId="{9CB339BE-8479-45C0-BAAE-DBC884223689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4" creationId="{D7B609ED-627B-4865-964C-2B703C38EC55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5" creationId="{1E57C651-95E2-4A35-A9F8-F6EEE6E8D00E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8" creationId="{1AD162EE-AC63-46EA-9974-F82CB21F7864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9" creationId="{5DB165B3-61AA-49F2-9044-B6A4E6B3F2E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17:26:38.096" v="1413" actId="1076"/>
        <pc:sldMkLst>
          <pc:docMk/>
          <pc:sldMk cId="1057339212" sldId="686"/>
        </pc:sldMkLst>
        <pc:spChg chg="mod">
          <ac:chgData name="Cristian Chilipirea" userId="34ab170da5908fc4" providerId="LiveId" clId="{0F39BEFB-5B02-44DE-924E-C91EBE54DCB3}" dt="2021-03-03T17:22:11.581" v="1346" actId="20577"/>
          <ac:spMkLst>
            <pc:docMk/>
            <pc:sldMk cId="1057339212" sldId="686"/>
            <ac:spMk id="2" creationId="{28B702E1-7EB9-441F-AB08-DA3FDA8A2A01}"/>
          </ac:spMkLst>
        </pc:spChg>
        <pc:spChg chg="del">
          <ac:chgData name="Cristian Chilipirea" userId="34ab170da5908fc4" providerId="LiveId" clId="{0F39BEFB-5B02-44DE-924E-C91EBE54DCB3}" dt="2021-03-03T17:21:43.402" v="1329" actId="478"/>
          <ac:spMkLst>
            <pc:docMk/>
            <pc:sldMk cId="1057339212" sldId="686"/>
            <ac:spMk id="3" creationId="{52D8E1B2-B178-47E1-9702-BFC75655FB2E}"/>
          </ac:spMkLst>
        </pc:spChg>
        <pc:spChg chg="add mod">
          <ac:chgData name="Cristian Chilipirea" userId="34ab170da5908fc4" providerId="LiveId" clId="{0F39BEFB-5B02-44DE-924E-C91EBE54DCB3}" dt="2021-03-03T17:21:54.663" v="1334" actId="1076"/>
          <ac:spMkLst>
            <pc:docMk/>
            <pc:sldMk cId="1057339212" sldId="686"/>
            <ac:spMk id="6" creationId="{D2D4C498-5BD8-4D7D-8586-4A61D7E9511B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7" creationId="{71ED3968-38D9-4B0F-B2A5-6AAAC018049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8" creationId="{1BE41142-AA97-4389-81B4-E804AD9A714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9" creationId="{A3AA4DFD-B87C-4BC5-A1BE-1FD5E36FCF07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2" creationId="{20E4DEC4-7616-4BEE-9835-1B4E64666AA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3" creationId="{B5B92FEE-4ED4-4F7D-B1F6-ACE75DBD8B2E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4" creationId="{FB8C9967-38F7-44C0-AF46-9D59951A707F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8" creationId="{08EF1086-EFD9-445E-8AEF-0BC78C398EB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9" creationId="{F6CC2660-8339-4A19-86A2-094491998E55}"/>
          </ac:spMkLst>
        </pc:spChg>
        <pc:spChg chg="add mod">
          <ac:chgData name="Cristian Chilipirea" userId="34ab170da5908fc4" providerId="LiveId" clId="{0F39BEFB-5B02-44DE-924E-C91EBE54DCB3}" dt="2021-03-03T17:26:38.096" v="1413" actId="1076"/>
          <ac:spMkLst>
            <pc:docMk/>
            <pc:sldMk cId="1057339212" sldId="686"/>
            <ac:spMk id="23" creationId="{DE5A1272-7A84-4A86-94E7-C179E01D0112}"/>
          </ac:spMkLst>
        </pc:spChg>
        <pc:graphicFrameChg chg="add mod modGraphic">
          <ac:chgData name="Cristian Chilipirea" userId="34ab170da5908fc4" providerId="LiveId" clId="{0F39BEFB-5B02-44DE-924E-C91EBE54DCB3}" dt="2021-03-03T17:26:13.935" v="1397" actId="404"/>
          <ac:graphicFrameMkLst>
            <pc:docMk/>
            <pc:sldMk cId="1057339212" sldId="686"/>
            <ac:graphicFrameMk id="22" creationId="{5507FEE9-45C1-422F-84E9-009AE5B56DF2}"/>
          </ac:graphicFrameMkLst>
        </pc:graphicFrame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0" creationId="{990EC61B-D9AB-48BB-979B-FA6518FB47B2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1" creationId="{7A204815-4B74-4CBA-9152-2922C3DF2CF1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5" creationId="{6B522C89-F7D7-4A5A-A235-3227F501D090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6" creationId="{F4835A61-A5B5-4E60-AF39-534CA9277A7A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7" creationId="{250249D1-5AA1-40C3-A846-B2AA9375028D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0" creationId="{4E6DA95F-93A9-4097-A5C7-B9A9821FDB38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1" creationId="{ABB6F51B-EB6A-4296-899D-6DD2E2AF4194}"/>
          </ac:cxnSpMkLst>
        </pc:cxnChg>
      </pc:sldChg>
      <pc:sldChg chg="modSp add mod">
        <pc:chgData name="Cristian Chilipirea" userId="34ab170da5908fc4" providerId="LiveId" clId="{0F39BEFB-5B02-44DE-924E-C91EBE54DCB3}" dt="2021-03-03T17:22:45.781" v="1359" actId="6549"/>
        <pc:sldMkLst>
          <pc:docMk/>
          <pc:sldMk cId="1018699342" sldId="687"/>
        </pc:sldMkLst>
        <pc:spChg chg="mod">
          <ac:chgData name="Cristian Chilipirea" userId="34ab170da5908fc4" providerId="LiveId" clId="{0F39BEFB-5B02-44DE-924E-C91EBE54DCB3}" dt="2021-03-03T17:22:29.597" v="1355" actId="20577"/>
          <ac:spMkLst>
            <pc:docMk/>
            <pc:sldMk cId="1018699342" sldId="687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2:45.781" v="1359" actId="6549"/>
          <ac:spMkLst>
            <pc:docMk/>
            <pc:sldMk cId="1018699342" sldId="687"/>
            <ac:spMk id="6" creationId="{D2D4C498-5BD8-4D7D-8586-4A61D7E9511B}"/>
          </ac:spMkLst>
        </pc:spChg>
      </pc:sldChg>
      <pc:sldChg chg="modSp add mod">
        <pc:chgData name="Cristian Chilipirea" userId="34ab170da5908fc4" providerId="LiveId" clId="{0F39BEFB-5B02-44DE-924E-C91EBE54DCB3}" dt="2021-03-03T17:23:08.450" v="1368" actId="20577"/>
        <pc:sldMkLst>
          <pc:docMk/>
          <pc:sldMk cId="3075809267" sldId="688"/>
        </pc:sldMkLst>
        <pc:spChg chg="mod">
          <ac:chgData name="Cristian Chilipirea" userId="34ab170da5908fc4" providerId="LiveId" clId="{0F39BEFB-5B02-44DE-924E-C91EBE54DCB3}" dt="2021-03-03T17:22:57.817" v="1364" actId="20577"/>
          <ac:spMkLst>
            <pc:docMk/>
            <pc:sldMk cId="3075809267" sldId="688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3:08.450" v="1368" actId="20577"/>
          <ac:spMkLst>
            <pc:docMk/>
            <pc:sldMk cId="3075809267" sldId="688"/>
            <ac:spMk id="6" creationId="{D2D4C498-5BD8-4D7D-8586-4A61D7E9511B}"/>
          </ac:spMkLst>
        </pc:spChg>
      </pc:sldChg>
      <pc:sldChg chg="delSp add mod">
        <pc:chgData name="Cristian Chilipirea" userId="34ab170da5908fc4" providerId="LiveId" clId="{0F39BEFB-5B02-44DE-924E-C91EBE54DCB3}" dt="2021-03-03T17:25:54.772" v="1388" actId="478"/>
        <pc:sldMkLst>
          <pc:docMk/>
          <pc:sldMk cId="648758286" sldId="689"/>
        </pc:sldMkLst>
        <pc:graphicFrameChg chg="del">
          <ac:chgData name="Cristian Chilipirea" userId="34ab170da5908fc4" providerId="LiveId" clId="{0F39BEFB-5B02-44DE-924E-C91EBE54DCB3}" dt="2021-03-03T17:25:54.772" v="1388" actId="478"/>
          <ac:graphicFrameMkLst>
            <pc:docMk/>
            <pc:sldMk cId="648758286" sldId="689"/>
            <ac:graphicFrameMk id="22" creationId="{5507FEE9-45C1-422F-84E9-009AE5B56DF2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7:12.351" v="1427" actId="20577"/>
        <pc:sldMkLst>
          <pc:docMk/>
          <pc:sldMk cId="3579555077" sldId="690"/>
        </pc:sldMkLst>
        <pc:spChg chg="add mod">
          <ac:chgData name="Cristian Chilipirea" userId="34ab170da5908fc4" providerId="LiveId" clId="{0F39BEFB-5B02-44DE-924E-C91EBE54DCB3}" dt="2021-03-03T17:26:48.205" v="1415"/>
          <ac:spMkLst>
            <pc:docMk/>
            <pc:sldMk cId="3579555077" sldId="690"/>
            <ac:spMk id="23" creationId="{35D26C83-E664-4818-B54A-70B8ACD77E6D}"/>
          </ac:spMkLst>
        </pc:spChg>
        <pc:graphicFrameChg chg="add mod modGraphic">
          <ac:chgData name="Cristian Chilipirea" userId="34ab170da5908fc4" providerId="LiveId" clId="{0F39BEFB-5B02-44DE-924E-C91EBE54DCB3}" dt="2021-03-03T17:27:12.351" v="1427" actId="20577"/>
          <ac:graphicFrameMkLst>
            <pc:docMk/>
            <pc:sldMk cId="3579555077" sldId="690"/>
            <ac:graphicFrameMk id="22" creationId="{416158D0-C46F-4515-8064-4F0C89988761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8:02.698" v="1445" actId="20577"/>
        <pc:sldMkLst>
          <pc:docMk/>
          <pc:sldMk cId="1265175015" sldId="691"/>
        </pc:sldMkLst>
        <pc:spChg chg="add mod">
          <ac:chgData name="Cristian Chilipirea" userId="34ab170da5908fc4" providerId="LiveId" clId="{0F39BEFB-5B02-44DE-924E-C91EBE54DCB3}" dt="2021-03-03T17:27:22.300" v="1429"/>
          <ac:spMkLst>
            <pc:docMk/>
            <pc:sldMk cId="1265175015" sldId="691"/>
            <ac:spMk id="23" creationId="{F8AE4518-4BF4-4DEA-AA05-739438364887}"/>
          </ac:spMkLst>
        </pc:spChg>
        <pc:graphicFrameChg chg="add mod modGraphic">
          <ac:chgData name="Cristian Chilipirea" userId="34ab170da5908fc4" providerId="LiveId" clId="{0F39BEFB-5B02-44DE-924E-C91EBE54DCB3}" dt="2021-03-03T17:28:02.698" v="1445" actId="20577"/>
          <ac:graphicFrameMkLst>
            <pc:docMk/>
            <pc:sldMk cId="1265175015" sldId="691"/>
            <ac:graphicFrameMk id="22" creationId="{E859AC91-3CE6-4E7B-8D34-0DF757718632}"/>
          </ac:graphicFrameMkLst>
        </pc:graphicFrame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689610395" sldId="692"/>
        </pc:sldMkLst>
        <pc:spChg chg="mod">
          <ac:chgData name="Cristian Chilipirea" userId="34ab170da5908fc4" providerId="LiveId" clId="{0F39BEFB-5B02-44DE-924E-C91EBE54DCB3}" dt="2021-03-03T17:33:05.818" v="1516" actId="20577"/>
          <ac:spMkLst>
            <pc:docMk/>
            <pc:sldMk cId="2689610395" sldId="692"/>
            <ac:spMk id="2" creationId="{8CBFDC1B-BD62-434D-B90D-BA70884A85FD}"/>
          </ac:spMkLst>
        </pc:spChg>
        <pc:spChg chg="del">
          <ac:chgData name="Cristian Chilipirea" userId="34ab170da5908fc4" providerId="LiveId" clId="{0F39BEFB-5B02-44DE-924E-C91EBE54DCB3}" dt="2021-03-03T17:37:51.687" v="1550" actId="478"/>
          <ac:spMkLst>
            <pc:docMk/>
            <pc:sldMk cId="2689610395" sldId="692"/>
            <ac:spMk id="3" creationId="{32D40CC0-E25A-4DB6-B2A4-4391D0DEC2FF}"/>
          </ac:spMkLst>
        </pc:spChg>
        <pc:spChg chg="add mod">
          <ac:chgData name="Cristian Chilipirea" userId="34ab170da5908fc4" providerId="LiveId" clId="{0F39BEFB-5B02-44DE-924E-C91EBE54DCB3}" dt="2021-03-03T17:38:01.854" v="1557" actId="1076"/>
          <ac:spMkLst>
            <pc:docMk/>
            <pc:sldMk cId="2689610395" sldId="692"/>
            <ac:spMk id="6" creationId="{E49A2ACE-E309-4C59-9B25-596BF522DEC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7" creationId="{57A37029-2554-4F58-9298-0A6AA64203DC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8" creationId="{3426A7E1-57F9-46C8-8BAF-0D0B1F31334E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9" creationId="{7900595B-1330-4937-BED4-FD78A418B18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0" creationId="{2FF587E7-52F9-4ED1-AD92-92DFA5D3FE60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4" creationId="{19EE4023-0F49-4C83-87F4-3E4589FDA46F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5" creationId="{B2584019-87BE-49FC-9901-0CFCF0FB9EDA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6" creationId="{2E1FD05D-28BA-4E40-BF65-271BDCB27984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0" creationId="{C2A0D581-61B8-4D28-BCC2-831A1FC86BD3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1" creationId="{E28C5A81-90FB-4871-AF1D-79E9F9B3B048}"/>
          </ac:spMkLst>
        </pc:sp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1" creationId="{FD5CF2A3-1198-4412-ACA4-05754190FD0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2" creationId="{ADBC7C4B-589F-4DBA-95D5-B580FAE117AD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3" creationId="{CC1B94F6-5D44-4C3A-8E0F-69D930AD4112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7" creationId="{D8629754-95D2-46C1-8839-6176805E154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8" creationId="{A2760DD9-953B-4599-B5CC-B8BC5DE4D5C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9" creationId="{58D4F04A-1733-4FFD-8B45-B41A7F9C703F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2" creationId="{773678E7-5499-44A3-B094-8B7A4607222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3" creationId="{2D51E00F-F092-4720-A3A4-1C11BE631007}"/>
          </ac:cxnSpMkLst>
        </pc:cxnChg>
      </pc:sldChg>
      <pc:sldChg chg="new">
        <pc:chgData name="Cristian Chilipirea" userId="34ab170da5908fc4" providerId="LiveId" clId="{0F39BEFB-5B02-44DE-924E-C91EBE54DCB3}" dt="2021-03-03T17:34:06.729" v="1517" actId="680"/>
        <pc:sldMkLst>
          <pc:docMk/>
          <pc:sldMk cId="1599576974" sldId="693"/>
        </pc:sldMkLst>
      </pc:sldChg>
      <pc:sldChg chg="new">
        <pc:chgData name="Cristian Chilipirea" userId="34ab170da5908fc4" providerId="LiveId" clId="{0F39BEFB-5B02-44DE-924E-C91EBE54DCB3}" dt="2021-03-03T17:34:09.084" v="1518" actId="680"/>
        <pc:sldMkLst>
          <pc:docMk/>
          <pc:sldMk cId="2667053831" sldId="694"/>
        </pc:sldMkLst>
      </pc:sldChg>
      <pc:sldChg chg="addSp modSp add mod ord">
        <pc:chgData name="Cristian Chilipirea" userId="34ab170da5908fc4" providerId="LiveId" clId="{0F39BEFB-5B02-44DE-924E-C91EBE54DCB3}" dt="2021-03-03T23:57:14.608" v="3902"/>
        <pc:sldMkLst>
          <pc:docMk/>
          <pc:sldMk cId="1575434959" sldId="695"/>
        </pc:sldMkLst>
        <pc:spChg chg="add mod">
          <ac:chgData name="Cristian Chilipirea" userId="34ab170da5908fc4" providerId="LiveId" clId="{0F39BEFB-5B02-44DE-924E-C91EBE54DCB3}" dt="2021-03-03T17:38:25.541" v="1561"/>
          <ac:spMkLst>
            <pc:docMk/>
            <pc:sldMk cId="1575434959" sldId="695"/>
            <ac:spMk id="25" creationId="{DC063B15-5CFE-4728-98DA-74B458776DF9}"/>
          </ac:spMkLst>
        </pc:spChg>
        <pc:graphicFrameChg chg="add mod modGraphic">
          <ac:chgData name="Cristian Chilipirea" userId="34ab170da5908fc4" providerId="LiveId" clId="{0F39BEFB-5B02-44DE-924E-C91EBE54DCB3}" dt="2021-03-03T17:39:30.542" v="1580" actId="20577"/>
          <ac:graphicFrameMkLst>
            <pc:docMk/>
            <pc:sldMk cId="1575434959" sldId="695"/>
            <ac:graphicFrameMk id="24" creationId="{61EF3225-A73E-4992-8AB9-38B65F0727E2}"/>
          </ac:graphicFrameMkLst>
        </pc:graphicFrameChg>
      </pc:sldChg>
      <pc:sldChg chg="new">
        <pc:chgData name="Cristian Chilipirea" userId="34ab170da5908fc4" providerId="LiveId" clId="{0F39BEFB-5B02-44DE-924E-C91EBE54DCB3}" dt="2021-03-03T17:40:05.094" v="1581" actId="680"/>
        <pc:sldMkLst>
          <pc:docMk/>
          <pc:sldMk cId="3149427460" sldId="696"/>
        </pc:sldMkLst>
      </pc:sldChg>
      <pc:sldChg chg="add">
        <pc:chgData name="Cristian Chilipirea" userId="34ab170da5908fc4" providerId="LiveId" clId="{0F39BEFB-5B02-44DE-924E-C91EBE54DCB3}" dt="2021-03-03T17:43:19.595" v="1594" actId="2890"/>
        <pc:sldMkLst>
          <pc:docMk/>
          <pc:sldMk cId="1421059359" sldId="697"/>
        </pc:sldMkLst>
      </pc:sldChg>
      <pc:sldChg chg="modSp new mod">
        <pc:chgData name="Cristian Chilipirea" userId="34ab170da5908fc4" providerId="LiveId" clId="{0F39BEFB-5B02-44DE-924E-C91EBE54DCB3}" dt="2021-03-03T18:49:34.334" v="1823" actId="14100"/>
        <pc:sldMkLst>
          <pc:docMk/>
          <pc:sldMk cId="1449918423" sldId="698"/>
        </pc:sldMkLst>
        <pc:spChg chg="mod">
          <ac:chgData name="Cristian Chilipirea" userId="34ab170da5908fc4" providerId="LiveId" clId="{0F39BEFB-5B02-44DE-924E-C91EBE54DCB3}" dt="2021-03-03T18:47:16.811" v="1598"/>
          <ac:spMkLst>
            <pc:docMk/>
            <pc:sldMk cId="1449918423" sldId="698"/>
            <ac:spMk id="2" creationId="{F683255E-F0EB-4E2D-9F55-1FE686102B0F}"/>
          </ac:spMkLst>
        </pc:spChg>
        <pc:spChg chg="mod">
          <ac:chgData name="Cristian Chilipirea" userId="34ab170da5908fc4" providerId="LiveId" clId="{0F39BEFB-5B02-44DE-924E-C91EBE54DCB3}" dt="2021-03-03T18:49:34.334" v="1823" actId="14100"/>
          <ac:spMkLst>
            <pc:docMk/>
            <pc:sldMk cId="1449918423" sldId="698"/>
            <ac:spMk id="3" creationId="{D8F89767-D8ED-4A08-BA8E-3DB9ADDAA79B}"/>
          </ac:spMkLst>
        </pc:spChg>
      </pc:sldChg>
      <pc:sldChg chg="modSp add mod">
        <pc:chgData name="Cristian Chilipirea" userId="34ab170da5908fc4" providerId="LiveId" clId="{0F39BEFB-5B02-44DE-924E-C91EBE54DCB3}" dt="2021-03-03T19:01:18.054" v="1985" actId="403"/>
        <pc:sldMkLst>
          <pc:docMk/>
          <pc:sldMk cId="4035309953" sldId="699"/>
        </pc:sldMkLst>
        <pc:spChg chg="mod">
          <ac:chgData name="Cristian Chilipirea" userId="34ab170da5908fc4" providerId="LiveId" clId="{0F39BEFB-5B02-44DE-924E-C91EBE54DCB3}" dt="2021-03-03T19:01:18.054" v="1985" actId="403"/>
          <ac:spMkLst>
            <pc:docMk/>
            <pc:sldMk cId="4035309953" sldId="699"/>
            <ac:spMk id="3" creationId="{D8F89767-D8ED-4A08-BA8E-3DB9ADDAA79B}"/>
          </ac:spMkLst>
        </pc:spChg>
      </pc:sldChg>
      <pc:sldChg chg="new">
        <pc:chgData name="Cristian Chilipirea" userId="34ab170da5908fc4" providerId="LiveId" clId="{0F39BEFB-5B02-44DE-924E-C91EBE54DCB3}" dt="2021-03-03T19:01:23.705" v="1986" actId="680"/>
        <pc:sldMkLst>
          <pc:docMk/>
          <pc:sldMk cId="21502304" sldId="700"/>
        </pc:sldMkLst>
      </pc:sldChg>
      <pc:sldChg chg="addSp modSp new mod">
        <pc:chgData name="Cristian Chilipirea" userId="34ab170da5908fc4" providerId="LiveId" clId="{0F39BEFB-5B02-44DE-924E-C91EBE54DCB3}" dt="2021-03-03T19:04:55.430" v="2254" actId="1076"/>
        <pc:sldMkLst>
          <pc:docMk/>
          <pc:sldMk cId="400095267" sldId="701"/>
        </pc:sldMkLst>
        <pc:spChg chg="mod">
          <ac:chgData name="Cristian Chilipirea" userId="34ab170da5908fc4" providerId="LiveId" clId="{0F39BEFB-5B02-44DE-924E-C91EBE54DCB3}" dt="2021-03-03T19:01:52.783" v="2011" actId="20577"/>
          <ac:spMkLst>
            <pc:docMk/>
            <pc:sldMk cId="400095267" sldId="701"/>
            <ac:spMk id="3" creationId="{307D1390-31A4-4409-8C90-767E3922C1DA}"/>
          </ac:spMkLst>
        </pc:spChg>
        <pc:spChg chg="mod">
          <ac:chgData name="Cristian Chilipirea" userId="34ab170da5908fc4" providerId="LiveId" clId="{0F39BEFB-5B02-44DE-924E-C91EBE54DCB3}" dt="2021-03-03T19:03:19.833" v="2234" actId="113"/>
          <ac:spMkLst>
            <pc:docMk/>
            <pc:sldMk cId="400095267" sldId="701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04:45.057" v="2252" actId="20577"/>
          <ac:spMkLst>
            <pc:docMk/>
            <pc:sldMk cId="400095267" sldId="701"/>
            <ac:spMk id="5" creationId="{56D8960B-FE7F-4E90-8043-AB1ABDD0160C}"/>
          </ac:spMkLst>
        </pc:spChg>
        <pc:spChg chg="add mod">
          <ac:chgData name="Cristian Chilipirea" userId="34ab170da5908fc4" providerId="LiveId" clId="{0F39BEFB-5B02-44DE-924E-C91EBE54DCB3}" dt="2021-03-03T19:04:16.655" v="2247" actId="20577"/>
          <ac:spMkLst>
            <pc:docMk/>
            <pc:sldMk cId="400095267" sldId="701"/>
            <ac:spMk id="6" creationId="{EF80BFB2-9C57-4A88-AA5A-3B7E344155DE}"/>
          </ac:spMkLst>
        </pc:spChg>
        <pc:spChg chg="add mod">
          <ac:chgData name="Cristian Chilipirea" userId="34ab170da5908fc4" providerId="LiveId" clId="{0F39BEFB-5B02-44DE-924E-C91EBE54DCB3}" dt="2021-03-03T19:04:26.339" v="2249" actId="20577"/>
          <ac:spMkLst>
            <pc:docMk/>
            <pc:sldMk cId="400095267" sldId="701"/>
            <ac:spMk id="7" creationId="{3FD91BD0-28C2-4E4F-9BCA-3D6E7CEAC711}"/>
          </ac:spMkLst>
        </pc:spChg>
        <pc:spChg chg="add mod">
          <ac:chgData name="Cristian Chilipirea" userId="34ab170da5908fc4" providerId="LiveId" clId="{0F39BEFB-5B02-44DE-924E-C91EBE54DCB3}" dt="2021-03-03T19:04:11.615" v="2245" actId="20577"/>
          <ac:spMkLst>
            <pc:docMk/>
            <pc:sldMk cId="400095267" sldId="701"/>
            <ac:spMk id="10" creationId="{C587C548-A841-455D-BECE-8898912FA937}"/>
          </ac:spMkLst>
        </pc:spChg>
        <pc:spChg chg="add mod">
          <ac:chgData name="Cristian Chilipirea" userId="34ab170da5908fc4" providerId="LiveId" clId="{0F39BEFB-5B02-44DE-924E-C91EBE54DCB3}" dt="2021-03-03T19:03:25.806" v="2236" actId="1076"/>
          <ac:spMkLst>
            <pc:docMk/>
            <pc:sldMk cId="400095267" sldId="701"/>
            <ac:spMk id="11" creationId="{3C72CB7F-96E1-484A-BF78-2D184330A0C2}"/>
          </ac:spMkLst>
        </pc:spChg>
        <pc:spChg chg="add mod">
          <ac:chgData name="Cristian Chilipirea" userId="34ab170da5908fc4" providerId="LiveId" clId="{0F39BEFB-5B02-44DE-924E-C91EBE54DCB3}" dt="2021-03-03T19:04:35.703" v="2251" actId="1076"/>
          <ac:spMkLst>
            <pc:docMk/>
            <pc:sldMk cId="400095267" sldId="701"/>
            <ac:spMk id="12" creationId="{4C2B4324-9098-4D17-881E-6840D0A13E5B}"/>
          </ac:spMkLst>
        </pc:spChg>
        <pc:spChg chg="add mod">
          <ac:chgData name="Cristian Chilipirea" userId="34ab170da5908fc4" providerId="LiveId" clId="{0F39BEFB-5B02-44DE-924E-C91EBE54DCB3}" dt="2021-03-03T19:04:12.984" v="2246" actId="20577"/>
          <ac:spMkLst>
            <pc:docMk/>
            <pc:sldMk cId="400095267" sldId="701"/>
            <ac:spMk id="16" creationId="{744D8E58-9DB4-46C3-A8BA-7BD9B166248B}"/>
          </ac:spMkLst>
        </pc:spChg>
        <pc:spChg chg="add mod">
          <ac:chgData name="Cristian Chilipirea" userId="34ab170da5908fc4" providerId="LiveId" clId="{0F39BEFB-5B02-44DE-924E-C91EBE54DCB3}" dt="2021-03-03T19:04:55.430" v="2254" actId="1076"/>
          <ac:spMkLst>
            <pc:docMk/>
            <pc:sldMk cId="400095267" sldId="701"/>
            <ac:spMk id="17" creationId="{28599291-BE97-4FB7-8807-701550C5DAD1}"/>
          </ac:spMkLst>
        </pc:sp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8" creationId="{26C35EC2-10A7-43CC-8542-1FAD30744EC0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9" creationId="{13B95AAE-CB35-4248-88B2-F8D3C1512C48}"/>
          </ac:cxnSpMkLst>
        </pc:cxnChg>
        <pc:cxnChg chg="add mod">
          <ac:chgData name="Cristian Chilipirea" userId="34ab170da5908fc4" providerId="LiveId" clId="{0F39BEFB-5B02-44DE-924E-C91EBE54DCB3}" dt="2021-03-03T19:04:35.703" v="2251" actId="1076"/>
          <ac:cxnSpMkLst>
            <pc:docMk/>
            <pc:sldMk cId="400095267" sldId="701"/>
            <ac:cxnSpMk id="13" creationId="{4FEEE301-FF1A-4A2E-A694-5B28BED70478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14" creationId="{3CFF38FD-8B4D-4CA3-AEF2-E74AF5712FFD}"/>
          </ac:cxnSpMkLst>
        </pc:cxn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15" creationId="{4194D93F-4FDB-4EDA-A184-0EC1B5197162}"/>
          </ac:cxnSpMkLst>
        </pc:cxnChg>
        <pc:cxnChg chg="add mod">
          <ac:chgData name="Cristian Chilipirea" userId="34ab170da5908fc4" providerId="LiveId" clId="{0F39BEFB-5B02-44DE-924E-C91EBE54DCB3}" dt="2021-03-03T19:04:55.430" v="2254" actId="1076"/>
          <ac:cxnSpMkLst>
            <pc:docMk/>
            <pc:sldMk cId="400095267" sldId="701"/>
            <ac:cxnSpMk id="18" creationId="{F930098F-D5EC-468B-B0BC-95C0DCB83E68}"/>
          </ac:cxnSpMkLst>
        </pc:cxnChg>
        <pc:cxnChg chg="add mod">
          <ac:chgData name="Cristian Chilipirea" userId="34ab170da5908fc4" providerId="LiveId" clId="{0F39BEFB-5B02-44DE-924E-C91EBE54DCB3}" dt="2021-03-03T19:03:35.163" v="2238" actId="1076"/>
          <ac:cxnSpMkLst>
            <pc:docMk/>
            <pc:sldMk cId="400095267" sldId="701"/>
            <ac:cxnSpMk id="19" creationId="{D4BFC478-610B-43A9-8988-0B86176C0066}"/>
          </ac:cxnSpMkLst>
        </pc:cxnChg>
      </pc:sldChg>
      <pc:sldChg chg="addSp modSp add mod ord">
        <pc:chgData name="Cristian Chilipirea" userId="34ab170da5908fc4" providerId="LiveId" clId="{0F39BEFB-5B02-44DE-924E-C91EBE54DCB3}" dt="2021-03-03T19:26:28.171" v="2344" actId="20577"/>
        <pc:sldMkLst>
          <pc:docMk/>
          <pc:sldMk cId="1853163693" sldId="702"/>
        </pc:sldMkLst>
        <pc:spChg chg="mod">
          <ac:chgData name="Cristian Chilipirea" userId="34ab170da5908fc4" providerId="LiveId" clId="{0F39BEFB-5B02-44DE-924E-C91EBE54DCB3}" dt="2021-03-03T19:05:53.302" v="2282" actId="20577"/>
          <ac:spMkLst>
            <pc:docMk/>
            <pc:sldMk cId="1853163693" sldId="702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26:28.171" v="2344" actId="20577"/>
          <ac:spMkLst>
            <pc:docMk/>
            <pc:sldMk cId="1853163693" sldId="702"/>
            <ac:spMk id="21" creationId="{C823AFBE-C783-4AA3-B631-D4E5BBDA750B}"/>
          </ac:spMkLst>
        </pc:spChg>
        <pc:graphicFrameChg chg="add mod modGraphic">
          <ac:chgData name="Cristian Chilipirea" userId="34ab170da5908fc4" providerId="LiveId" clId="{0F39BEFB-5B02-44DE-924E-C91EBE54DCB3}" dt="2021-03-03T19:06:25.876" v="2295" actId="20577"/>
          <ac:graphicFrameMkLst>
            <pc:docMk/>
            <pc:sldMk cId="1853163693" sldId="702"/>
            <ac:graphicFrameMk id="20" creationId="{2EF4F483-9A73-4583-98E6-624188B8D176}"/>
          </ac:graphicFrameMkLst>
        </pc:graphicFrameChg>
      </pc:sldChg>
      <pc:sldChg chg="delSp add mod">
        <pc:chgData name="Cristian Chilipirea" userId="34ab170da5908fc4" providerId="LiveId" clId="{0F39BEFB-5B02-44DE-924E-C91EBE54DCB3}" dt="2021-03-03T19:06:55.443" v="2299" actId="478"/>
        <pc:sldMkLst>
          <pc:docMk/>
          <pc:sldMk cId="440607238" sldId="703"/>
        </pc:sldMkLst>
        <pc:graphicFrameChg chg="del">
          <ac:chgData name="Cristian Chilipirea" userId="34ab170da5908fc4" providerId="LiveId" clId="{0F39BEFB-5B02-44DE-924E-C91EBE54DCB3}" dt="2021-03-03T19:06:55.443" v="2299" actId="478"/>
          <ac:graphicFrameMkLst>
            <pc:docMk/>
            <pc:sldMk cId="440607238" sldId="703"/>
            <ac:graphicFrameMk id="20" creationId="{2EF4F483-9A73-4583-98E6-624188B8D176}"/>
          </ac:graphicFrameMkLst>
        </pc:graphicFrameChg>
      </pc:sldChg>
      <pc:sldChg chg="addSp delSp modSp add mod">
        <pc:chgData name="Cristian Chilipirea" userId="34ab170da5908fc4" providerId="LiveId" clId="{0F39BEFB-5B02-44DE-924E-C91EBE54DCB3}" dt="2021-03-03T23:12:37.245" v="3899" actId="6549"/>
        <pc:sldMkLst>
          <pc:docMk/>
          <pc:sldMk cId="3785892183" sldId="704"/>
        </pc:sldMkLst>
        <pc:spChg chg="mod">
          <ac:chgData name="Cristian Chilipirea" userId="34ab170da5908fc4" providerId="LiveId" clId="{0F39BEFB-5B02-44DE-924E-C91EBE54DCB3}" dt="2021-03-03T19:28:34.531" v="2365" actId="790"/>
          <ac:spMkLst>
            <pc:docMk/>
            <pc:sldMk cId="3785892183" sldId="704"/>
            <ac:spMk id="3" creationId="{307D1390-31A4-4409-8C90-767E3922C1DA}"/>
          </ac:spMkLst>
        </pc:spChg>
        <pc:spChg chg="del">
          <ac:chgData name="Cristian Chilipirea" userId="34ab170da5908fc4" providerId="LiveId" clId="{0F39BEFB-5B02-44DE-924E-C91EBE54DCB3}" dt="2021-03-03T19:24:45.623" v="2319" actId="478"/>
          <ac:spMkLst>
            <pc:docMk/>
            <pc:sldMk cId="3785892183" sldId="704"/>
            <ac:spMk id="4" creationId="{B1E5D8C4-EEC7-4DE6-B8BE-414633837B3D}"/>
          </ac:spMkLst>
        </pc:spChg>
        <pc:spChg chg="del">
          <ac:chgData name="Cristian Chilipirea" userId="34ab170da5908fc4" providerId="LiveId" clId="{0F39BEFB-5B02-44DE-924E-C91EBE54DCB3}" dt="2021-03-03T19:24:40.652" v="2317" actId="478"/>
          <ac:spMkLst>
            <pc:docMk/>
            <pc:sldMk cId="3785892183" sldId="704"/>
            <ac:spMk id="21" creationId="{C823AFBE-C783-4AA3-B631-D4E5BBDA750B}"/>
          </ac:spMkLst>
        </pc:spChg>
        <pc:spChg chg="add mod">
          <ac:chgData name="Cristian Chilipirea" userId="34ab170da5908fc4" providerId="LiveId" clId="{0F39BEFB-5B02-44DE-924E-C91EBE54DCB3}" dt="2021-03-03T23:12:37.245" v="3899" actId="6549"/>
          <ac:spMkLst>
            <pc:docMk/>
            <pc:sldMk cId="3785892183" sldId="704"/>
            <ac:spMk id="23" creationId="{BBE6BA5C-3F09-4876-9DCA-5AAB9A9A337C}"/>
          </ac:spMkLst>
        </pc:spChg>
        <pc:spChg chg="add del mod">
          <ac:chgData name="Cristian Chilipirea" userId="34ab170da5908fc4" providerId="LiveId" clId="{0F39BEFB-5B02-44DE-924E-C91EBE54DCB3}" dt="2021-03-03T19:24:48.668" v="2320" actId="478"/>
          <ac:spMkLst>
            <pc:docMk/>
            <pc:sldMk cId="3785892183" sldId="704"/>
            <ac:spMk id="25" creationId="{2A654FE2-4C6F-4C38-A969-326A5CC6EB3E}"/>
          </ac:spMkLst>
        </pc:spChg>
        <pc:graphicFrameChg chg="del">
          <ac:chgData name="Cristian Chilipirea" userId="34ab170da5908fc4" providerId="LiveId" clId="{0F39BEFB-5B02-44DE-924E-C91EBE54DCB3}" dt="2021-03-03T19:24:50.577" v="2321" actId="478"/>
          <ac:graphicFrameMkLst>
            <pc:docMk/>
            <pc:sldMk cId="3785892183" sldId="704"/>
            <ac:graphicFrameMk id="20" creationId="{2EF4F483-9A73-4583-98E6-624188B8D176}"/>
          </ac:graphicFrameMkLst>
        </pc:graphicFrameChg>
      </pc:sldChg>
      <pc:sldChg chg="addSp modSp new mod ord">
        <pc:chgData name="Cristian Chilipirea" userId="34ab170da5908fc4" providerId="LiveId" clId="{0F39BEFB-5B02-44DE-924E-C91EBE54DCB3}" dt="2021-03-03T19:59:37.475" v="2723" actId="14100"/>
        <pc:sldMkLst>
          <pc:docMk/>
          <pc:sldMk cId="1829696311" sldId="705"/>
        </pc:sldMkLst>
        <pc:spChg chg="mod">
          <ac:chgData name="Cristian Chilipirea" userId="34ab170da5908fc4" providerId="LiveId" clId="{0F39BEFB-5B02-44DE-924E-C91EBE54DCB3}" dt="2021-03-03T19:35:45.068" v="2400" actId="20577"/>
          <ac:spMkLst>
            <pc:docMk/>
            <pc:sldMk cId="1829696311" sldId="705"/>
            <ac:spMk id="2" creationId="{4CD04404-9A28-4299-96F1-8EA4CDFAB72E}"/>
          </ac:spMkLst>
        </pc:spChg>
        <pc:spChg chg="mod">
          <ac:chgData name="Cristian Chilipirea" userId="34ab170da5908fc4" providerId="LiveId" clId="{0F39BEFB-5B02-44DE-924E-C91EBE54DCB3}" dt="2021-03-03T19:59:37.475" v="2723" actId="14100"/>
          <ac:spMkLst>
            <pc:docMk/>
            <pc:sldMk cId="1829696311" sldId="705"/>
            <ac:spMk id="3" creationId="{A9E65F1C-FF01-4903-82E7-1259E7A5257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5" creationId="{29E0A06C-B0C8-46BB-9862-49BEC89670C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6" creationId="{A55F60A4-9E51-47BB-8D5B-A54700B76362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7" creationId="{6FBC9EC0-B09F-4A8B-9F18-5D1FB5BAD86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8" creationId="{115C1D01-3641-4066-9DD5-AC94E0CAFF2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2" creationId="{68B67770-D153-47D4-99DA-84A9FF540C2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3" creationId="{EDC3FC1E-D8C1-46C5-AAB8-069D723D983C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4" creationId="{7430D3B7-4A5D-46B5-8A2B-F838541D7A4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8" creationId="{D0AD743D-2BFF-4593-83B5-3BEFE9B31B3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9" creationId="{710D0C30-ED14-467F-8C85-875CA1F17E84}"/>
          </ac:spMkLst>
        </pc:sp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9" creationId="{B623FA02-5949-42FB-8A63-F2C972C6C623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0" creationId="{1C87865B-53DB-4E10-95C3-C4B8CDB17721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1" creationId="{243833D9-AEF6-4DB1-A252-ED54B7EF81BF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5" creationId="{E763B3DC-EE90-48DE-9963-A7A180C010AA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6" creationId="{676D246C-5841-4F10-9679-7D0913370EBE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7" creationId="{CFBB7A0A-CEE9-4C0B-AEB7-175C0988347D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0" creationId="{5DF1EC8E-5DA6-4555-98FB-3AFDB7EA490C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1" creationId="{1E243FA5-9229-40B2-90C2-914610A0BE5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087043223" sldId="706"/>
        </pc:sldMkLst>
        <pc:spChg chg="mod">
          <ac:chgData name="Cristian Chilipirea" userId="34ab170da5908fc4" providerId="LiveId" clId="{0F39BEFB-5B02-44DE-924E-C91EBE54DCB3}" dt="2021-03-03T20:14:31.323" v="2810" actId="20577"/>
          <ac:spMkLst>
            <pc:docMk/>
            <pc:sldMk cId="2087043223" sldId="706"/>
            <ac:spMk id="2" creationId="{7156A0F7-7A99-4D76-B5FB-86749D6149EC}"/>
          </ac:spMkLst>
        </pc:spChg>
        <pc:spChg chg="del">
          <ac:chgData name="Cristian Chilipirea" userId="34ab170da5908fc4" providerId="LiveId" clId="{0F39BEFB-5B02-44DE-924E-C91EBE54DCB3}" dt="2021-03-03T20:04:13.203" v="2755" actId="478"/>
          <ac:spMkLst>
            <pc:docMk/>
            <pc:sldMk cId="2087043223" sldId="706"/>
            <ac:spMk id="3" creationId="{23D57242-A000-4855-93DB-880CBA7A7BD4}"/>
          </ac:spMkLst>
        </pc:spChg>
        <pc:spChg chg="add mod">
          <ac:chgData name="Cristian Chilipirea" userId="34ab170da5908fc4" providerId="LiveId" clId="{0F39BEFB-5B02-44DE-924E-C91EBE54DCB3}" dt="2021-03-03T20:12:12.443" v="2794" actId="20577"/>
          <ac:spMkLst>
            <pc:docMk/>
            <pc:sldMk cId="2087043223" sldId="706"/>
            <ac:spMk id="6" creationId="{6CDAF25C-01EB-4ADF-A572-00A34C5F0578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7" creationId="{21EB19E7-6CBA-411A-9D12-D15EF04ABAD7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8" creationId="{47279417-1C85-4B87-8AD0-8258A0F0AF5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9" creationId="{7BDA5A21-D93C-4060-B6BC-6F18D941283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0" creationId="{5F6F212C-2B09-47FA-8E17-54EA397CCD1E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4" creationId="{39901C2A-A8CA-4B4D-9364-BCDB516B65B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5" creationId="{ACBA34FD-177C-43E8-8DE5-4546AB7A264F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6" creationId="{88278246-85AC-4E71-87F9-F7FF40F3248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0" creationId="{EE6FE88E-A929-4C60-8348-260974083536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1" creationId="{643FAB34-ADE7-4178-A482-0E0CF541CF3A}"/>
          </ac:spMkLst>
        </pc:sp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1" creationId="{15F4012E-AF9F-499E-9EC2-81B201BC18E5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2" creationId="{65D43CCC-2876-4B2B-B08A-DF44117E5EB9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3" creationId="{3946E777-1D1C-48CB-8B94-A01CAB88D03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7" creationId="{5905D2EC-3338-45B6-AAF3-C054816F706B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8" creationId="{F4285397-8DEC-497B-B62D-92E6F209380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9" creationId="{B6FF3A43-8FAB-4530-9F3A-4CFB7D484B62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2" creationId="{E5BC91F7-B430-4B12-8029-1B2E208B8780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3" creationId="{30B32B94-8B16-4693-ABB2-3CE43A73DCCC}"/>
          </ac:cxnSpMkLst>
        </pc:cxnChg>
      </pc:sldChg>
      <pc:sldChg chg="addSp delSp modSp new mod">
        <pc:chgData name="Cristian Chilipirea" userId="34ab170da5908fc4" providerId="LiveId" clId="{0F39BEFB-5B02-44DE-924E-C91EBE54DCB3}" dt="2021-03-03T20:08:17.963" v="2787" actId="1076"/>
        <pc:sldMkLst>
          <pc:docMk/>
          <pc:sldMk cId="1910641494" sldId="707"/>
        </pc:sldMkLst>
        <pc:spChg chg="mod">
          <ac:chgData name="Cristian Chilipirea" userId="34ab170da5908fc4" providerId="LiveId" clId="{0F39BEFB-5B02-44DE-924E-C91EBE54DCB3}" dt="2021-03-03T20:05:27.374" v="2779" actId="20577"/>
          <ac:spMkLst>
            <pc:docMk/>
            <pc:sldMk cId="1910641494" sldId="707"/>
            <ac:spMk id="2" creationId="{4CA46840-30B3-455A-9351-0BD98F00D566}"/>
          </ac:spMkLst>
        </pc:spChg>
        <pc:spChg chg="del">
          <ac:chgData name="Cristian Chilipirea" userId="34ab170da5908fc4" providerId="LiveId" clId="{0F39BEFB-5B02-44DE-924E-C91EBE54DCB3}" dt="2021-03-03T20:05:31.006" v="2780" actId="478"/>
          <ac:spMkLst>
            <pc:docMk/>
            <pc:sldMk cId="1910641494" sldId="707"/>
            <ac:spMk id="3" creationId="{ADD44433-BF51-441E-9658-123FDD33AD9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5" creationId="{CA4E6AFC-3135-42CA-A2F2-E11D91109C3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6" creationId="{B7DC2276-9C35-4A2C-B179-88E19216AA5A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7" creationId="{F0B9873D-BBE7-4A91-8488-F331E0D8D23B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0" creationId="{07D30EC9-3C01-4864-A1CF-DB4459EA918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1" creationId="{82B42AA1-3B5E-4DCD-80BE-37B63F118BB5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2" creationId="{4A56A218-14A4-4744-A589-5ABFD0421B5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6" creationId="{4DDD5A69-3ECA-4404-AEF7-ADE67F41E5A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7" creationId="{ECDBAC47-36C7-4A3D-AD8E-3813D691C16E}"/>
          </ac:spMkLst>
        </pc:spChg>
        <pc:spChg chg="add mod">
          <ac:chgData name="Cristian Chilipirea" userId="34ab170da5908fc4" providerId="LiveId" clId="{0F39BEFB-5B02-44DE-924E-C91EBE54DCB3}" dt="2021-03-03T20:08:17.963" v="2787" actId="1076"/>
          <ac:spMkLst>
            <pc:docMk/>
            <pc:sldMk cId="1910641494" sldId="707"/>
            <ac:spMk id="21" creationId="{126DA553-8176-4A12-B339-BAEBB2610135}"/>
          </ac:spMkLst>
        </pc:sp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8" creationId="{D8F387BA-1708-451B-8FD0-A3715E89143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9" creationId="{EED89601-0607-4FD2-ADA2-83BFAB0BF3FA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3" creationId="{16B2006D-DB31-4EF5-8059-B7F46421D23F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4" creationId="{47A8284E-45ED-4ABC-89A3-F29A8DB6B40B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5" creationId="{D94F7004-FF6D-4830-8A8A-6B5A5B449CC5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8" creationId="{249A97C0-C596-4D42-8F96-37324367C90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9" creationId="{6DE439CC-5893-4B46-A3B7-F05F1403891B}"/>
          </ac:cxnSpMkLst>
        </pc:cxnChg>
      </pc:sldChg>
      <pc:sldChg chg="addSp delSp modSp new mod">
        <pc:chgData name="Cristian Chilipirea" userId="34ab170da5908fc4" providerId="LiveId" clId="{0F39BEFB-5B02-44DE-924E-C91EBE54DCB3}" dt="2021-03-03T20:37:11.043" v="2835" actId="1076"/>
        <pc:sldMkLst>
          <pc:docMk/>
          <pc:sldMk cId="4260203964" sldId="708"/>
        </pc:sldMkLst>
        <pc:spChg chg="mod">
          <ac:chgData name="Cristian Chilipirea" userId="34ab170da5908fc4" providerId="LiveId" clId="{0F39BEFB-5B02-44DE-924E-C91EBE54DCB3}" dt="2021-03-03T20:35:54.808" v="2828" actId="20577"/>
          <ac:spMkLst>
            <pc:docMk/>
            <pc:sldMk cId="4260203964" sldId="708"/>
            <ac:spMk id="3" creationId="{79B4E76C-51A6-4439-8D4A-290188AA4287}"/>
          </ac:spMkLst>
        </pc:spChg>
        <pc:spChg chg="del">
          <ac:chgData name="Cristian Chilipirea" userId="34ab170da5908fc4" providerId="LiveId" clId="{0F39BEFB-5B02-44DE-924E-C91EBE54DCB3}" dt="2021-03-03T20:35:57.783" v="2829" actId="478"/>
          <ac:spMkLst>
            <pc:docMk/>
            <pc:sldMk cId="4260203964" sldId="708"/>
            <ac:spMk id="4" creationId="{3CB349B2-98E7-4FAB-B734-42C6383C9F2A}"/>
          </ac:spMkLst>
        </pc:spChg>
        <pc:spChg chg="add mod">
          <ac:chgData name="Cristian Chilipirea" userId="34ab170da5908fc4" providerId="LiveId" clId="{0F39BEFB-5B02-44DE-924E-C91EBE54DCB3}" dt="2021-03-03T20:37:02.551" v="2833" actId="1076"/>
          <ac:spMkLst>
            <pc:docMk/>
            <pc:sldMk cId="4260203964" sldId="708"/>
            <ac:spMk id="6" creationId="{EAF4CFB9-09FB-4ACF-A485-FDA793CF482F}"/>
          </ac:spMkLst>
        </pc:spChg>
        <pc:spChg chg="add mod">
          <ac:chgData name="Cristian Chilipirea" userId="34ab170da5908fc4" providerId="LiveId" clId="{0F39BEFB-5B02-44DE-924E-C91EBE54DCB3}" dt="2021-03-03T20:37:11.043" v="2835" actId="1076"/>
          <ac:spMkLst>
            <pc:docMk/>
            <pc:sldMk cId="4260203964" sldId="708"/>
            <ac:spMk id="7" creationId="{FD3D95DC-16E3-4191-8EE7-241354D242E5}"/>
          </ac:spMkLst>
        </pc:sp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8" creationId="{DF45DC2D-FED5-4A67-98D5-FF417CD48F10}"/>
          </ac:cxnSpMkLst>
        </pc:cxn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9" creationId="{F4D1F92E-4520-4682-823E-71A43702F356}"/>
          </ac:cxnSpMkLst>
        </pc:cxnChg>
      </pc:sldChg>
      <pc:sldChg chg="addSp delSp modSp new mod">
        <pc:chgData name="Cristian Chilipirea" userId="34ab170da5908fc4" providerId="LiveId" clId="{0F39BEFB-5B02-44DE-924E-C91EBE54DCB3}" dt="2021-03-03T20:49:31.285" v="2872" actId="6549"/>
        <pc:sldMkLst>
          <pc:docMk/>
          <pc:sldMk cId="1012895254" sldId="709"/>
        </pc:sldMkLst>
        <pc:spChg chg="mod">
          <ac:chgData name="Cristian Chilipirea" userId="34ab170da5908fc4" providerId="LiveId" clId="{0F39BEFB-5B02-44DE-924E-C91EBE54DCB3}" dt="2021-03-03T20:38:19.976" v="2850" actId="790"/>
          <ac:spMkLst>
            <pc:docMk/>
            <pc:sldMk cId="1012895254" sldId="709"/>
            <ac:spMk id="3" creationId="{BFF8676F-D22F-43D6-9190-840217242725}"/>
          </ac:spMkLst>
        </pc:spChg>
        <pc:spChg chg="del">
          <ac:chgData name="Cristian Chilipirea" userId="34ab170da5908fc4" providerId="LiveId" clId="{0F39BEFB-5B02-44DE-924E-C91EBE54DCB3}" dt="2021-03-03T20:38:22.628" v="2851" actId="478"/>
          <ac:spMkLst>
            <pc:docMk/>
            <pc:sldMk cId="1012895254" sldId="709"/>
            <ac:spMk id="4" creationId="{7FDA0AB4-5BBD-4E49-804D-F1CAC162B442}"/>
          </ac:spMkLst>
        </pc:spChg>
        <pc:spChg chg="add mod">
          <ac:chgData name="Cristian Chilipirea" userId="34ab170da5908fc4" providerId="LiveId" clId="{0F39BEFB-5B02-44DE-924E-C91EBE54DCB3}" dt="2021-03-03T20:49:31.285" v="2872" actId="6549"/>
          <ac:spMkLst>
            <pc:docMk/>
            <pc:sldMk cId="1012895254" sldId="709"/>
            <ac:spMk id="6" creationId="{DA245A0B-6863-4C9B-8B1C-4FEE5A16D802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7" creationId="{FDAC04D6-71EF-4437-8244-5CB5E14381D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8" creationId="{5F3E58F9-B781-4A2C-9CE6-EF0E33FD4C79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9" creationId="{A862A958-69B2-4856-86CD-935A3E5D63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2" creationId="{C056D73B-DF0A-47A8-B0E7-E3BA3C625F9E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3" creationId="{E599A1E9-E446-441D-9E51-F2A2A67DD10D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4" creationId="{D9E6BDD3-7FCE-4C8A-A27C-F3514EB61CB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8" creationId="{0D3F4542-8D7C-4AE4-AEE9-119DDF785A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9" creationId="{F058322C-7390-4D81-9C34-7159F1DD1378}"/>
          </ac:spMkLst>
        </pc:spChg>
        <pc:spChg chg="add mod">
          <ac:chgData name="Cristian Chilipirea" userId="34ab170da5908fc4" providerId="LiveId" clId="{0F39BEFB-5B02-44DE-924E-C91EBE54DCB3}" dt="2021-03-03T20:41:31.541" v="2865" actId="20577"/>
          <ac:spMkLst>
            <pc:docMk/>
            <pc:sldMk cId="1012895254" sldId="709"/>
            <ac:spMk id="23" creationId="{841EBC93-1623-43F1-9D77-1729D742D392}"/>
          </ac:spMkLst>
        </pc:sp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0" creationId="{1643AC51-8C87-4C3B-B2C0-05DF9F07D570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1" creationId="{DF0577B1-6E0C-4DB0-A2CE-2CB241276E79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5" creationId="{9E34EB63-50EE-49E1-825B-4374AB593154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6" creationId="{ADFEBE62-37BC-4151-8F4E-1D2BEB04C2B5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7" creationId="{61DE9935-0FD8-4F60-8EC2-19D87072556E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0" creationId="{0407EC32-BC87-469D-8F28-39E071CD555F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1" creationId="{F30A28D9-B80C-40D0-8B13-9EC48884AFB2}"/>
          </ac:cxnSpMkLst>
        </pc:cxnChg>
      </pc:sldChg>
      <pc:sldChg chg="addSp delSp modSp new mod">
        <pc:chgData name="Cristian Chilipirea" userId="34ab170da5908fc4" providerId="LiveId" clId="{0F39BEFB-5B02-44DE-924E-C91EBE54DCB3}" dt="2021-03-03T21:17:08.145" v="2930" actId="20577"/>
        <pc:sldMkLst>
          <pc:docMk/>
          <pc:sldMk cId="2857159270" sldId="710"/>
        </pc:sldMkLst>
        <pc:spChg chg="mod">
          <ac:chgData name="Cristian Chilipirea" userId="34ab170da5908fc4" providerId="LiveId" clId="{0F39BEFB-5B02-44DE-924E-C91EBE54DCB3}" dt="2021-03-03T21:17:08.145" v="2930" actId="20577"/>
          <ac:spMkLst>
            <pc:docMk/>
            <pc:sldMk cId="2857159270" sldId="710"/>
            <ac:spMk id="3" creationId="{5986ADCF-0C6F-45A7-980B-F5378C60A120}"/>
          </ac:spMkLst>
        </pc:spChg>
        <pc:spChg chg="del">
          <ac:chgData name="Cristian Chilipirea" userId="34ab170da5908fc4" providerId="LiveId" clId="{0F39BEFB-5B02-44DE-924E-C91EBE54DCB3}" dt="2021-03-03T20:53:02.172" v="2874" actId="478"/>
          <ac:spMkLst>
            <pc:docMk/>
            <pc:sldMk cId="2857159270" sldId="710"/>
            <ac:spMk id="4" creationId="{0C2668A2-0B79-458A-90CD-7CD48794BD24}"/>
          </ac:spMkLst>
        </pc:spChg>
        <pc:spChg chg="add del mod">
          <ac:chgData name="Cristian Chilipirea" userId="34ab170da5908fc4" providerId="LiveId" clId="{0F39BEFB-5B02-44DE-924E-C91EBE54DCB3}" dt="2021-03-03T20:58:27.881" v="2920" actId="478"/>
          <ac:spMkLst>
            <pc:docMk/>
            <pc:sldMk cId="2857159270" sldId="710"/>
            <ac:spMk id="6" creationId="{B1149F9D-6BEA-4D5B-AC9E-FBC95E3789A6}"/>
          </ac:spMkLst>
        </pc:spChg>
        <pc:spChg chg="add mod">
          <ac:chgData name="Cristian Chilipirea" userId="34ab170da5908fc4" providerId="LiveId" clId="{0F39BEFB-5B02-44DE-924E-C91EBE54DCB3}" dt="2021-03-03T20:58:49.064" v="2927" actId="14100"/>
          <ac:spMkLst>
            <pc:docMk/>
            <pc:sldMk cId="2857159270" sldId="710"/>
            <ac:spMk id="8" creationId="{72700962-AC16-4319-91D8-8420709B0E50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9" creationId="{5C5A96DD-C6D6-4B9A-8AC7-EAE42BB4D8D5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0" creationId="{816BBC12-E47F-42A0-8927-5A749232971A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1" creationId="{B22A1257-7D78-475F-A31D-C9652256E02B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4" creationId="{EA20832B-EE16-4191-A305-536178D6F381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5" creationId="{BCC63762-B951-4339-9298-F840114AAEEC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6" creationId="{7F629609-B581-4431-BB8D-B5FFCBA80517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0" creationId="{2A918B11-2F06-48B9-99CC-3B4643BC6ACD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1" creationId="{0453BE77-9498-4D85-8B1A-5345631BED1F}"/>
          </ac:spMkLst>
        </pc:sp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2" creationId="{E40A91A8-7269-45AA-993D-13E051037F30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3" creationId="{BE5523C4-DF47-4631-9711-92F453120DF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7" creationId="{18F89200-8F87-4703-8123-B38C08E18505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8" creationId="{4E3E1524-8065-46B9-95EC-DA40A65ECAC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9" creationId="{4ED2E80E-00FD-4B04-B3AF-3C392FA81E49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2" creationId="{C62618DF-BCED-4DA4-BBCE-950AF98BA6FA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3" creationId="{54B675CB-106C-4BE7-8D69-DB2619973BBB}"/>
          </ac:cxnSpMkLst>
        </pc:cxnChg>
      </pc:sldChg>
      <pc:sldChg chg="modSp new mod">
        <pc:chgData name="Cristian Chilipirea" userId="34ab170da5908fc4" providerId="LiveId" clId="{0F39BEFB-5B02-44DE-924E-C91EBE54DCB3}" dt="2021-03-03T22:12:43.901" v="3052" actId="14100"/>
        <pc:sldMkLst>
          <pc:docMk/>
          <pc:sldMk cId="267533109" sldId="711"/>
        </pc:sldMkLst>
        <pc:spChg chg="mod">
          <ac:chgData name="Cristian Chilipirea" userId="34ab170da5908fc4" providerId="LiveId" clId="{0F39BEFB-5B02-44DE-924E-C91EBE54DCB3}" dt="2021-03-03T21:48:57.415" v="2965" actId="20577"/>
          <ac:spMkLst>
            <pc:docMk/>
            <pc:sldMk cId="267533109" sldId="711"/>
            <ac:spMk id="3" creationId="{559A6A58-A320-4921-8276-A408BA635780}"/>
          </ac:spMkLst>
        </pc:spChg>
        <pc:spChg chg="mod">
          <ac:chgData name="Cristian Chilipirea" userId="34ab170da5908fc4" providerId="LiveId" clId="{0F39BEFB-5B02-44DE-924E-C91EBE54DCB3}" dt="2021-03-03T22:12:43.901" v="3052" actId="14100"/>
          <ac:spMkLst>
            <pc:docMk/>
            <pc:sldMk cId="267533109" sldId="711"/>
            <ac:spMk id="4" creationId="{E5816478-86B5-4481-ACAF-833900994C7C}"/>
          </ac:spMkLst>
        </pc:spChg>
      </pc:sldChg>
      <pc:sldChg chg="addSp delSp modSp new mod">
        <pc:chgData name="Cristian Chilipirea" userId="34ab170da5908fc4" providerId="LiveId" clId="{0F39BEFB-5B02-44DE-924E-C91EBE54DCB3}" dt="2021-03-03T22:20:24.037" v="3216" actId="1076"/>
        <pc:sldMkLst>
          <pc:docMk/>
          <pc:sldMk cId="3710067489" sldId="712"/>
        </pc:sldMkLst>
        <pc:spChg chg="mod">
          <ac:chgData name="Cristian Chilipirea" userId="34ab170da5908fc4" providerId="LiveId" clId="{0F39BEFB-5B02-44DE-924E-C91EBE54DCB3}" dt="2021-03-03T22:16:44.113" v="3151" actId="20577"/>
          <ac:spMkLst>
            <pc:docMk/>
            <pc:sldMk cId="3710067489" sldId="712"/>
            <ac:spMk id="3" creationId="{9079F993-E184-457F-B380-B5E1D759748D}"/>
          </ac:spMkLst>
        </pc:spChg>
        <pc:spChg chg="del mod">
          <ac:chgData name="Cristian Chilipirea" userId="34ab170da5908fc4" providerId="LiveId" clId="{0F39BEFB-5B02-44DE-924E-C91EBE54DCB3}" dt="2021-03-03T22:19:10.221" v="3187" actId="478"/>
          <ac:spMkLst>
            <pc:docMk/>
            <pc:sldMk cId="3710067489" sldId="712"/>
            <ac:spMk id="4" creationId="{B7CA64A4-1FA3-4551-8D16-2DC1B305E98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" creationId="{1B9687D3-DF12-48B3-BD17-028DD6B8EFE5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" creationId="{A1A8C3FA-592A-4CF2-A28B-0DFB4A14B83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7" creationId="{E1055B9B-61A0-40C6-BBB0-BFEF6B6C558D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0" creationId="{5108C40B-E114-48B2-B556-6B87B14A9172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1" creationId="{E35BB265-DFF2-43F6-B013-1993B6A581D3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2" creationId="{4966DB03-5953-4AD5-B235-074AFB24ADB4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6" creationId="{EA83783A-4BBA-490C-8785-C772DF9B562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7" creationId="{6048B490-5316-4B9F-9540-C84923B14F94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3" creationId="{F20F7700-B279-4627-9728-06CD2986CEA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4" creationId="{A88F66E6-FEE5-485D-8BDC-193F346C78C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5" creationId="{756EA285-5621-498F-AB1A-F43FAF7A6EB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8" creationId="{F07C4B4C-2139-4BF5-AD88-4CBEDD8C56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9" creationId="{8F5A523B-C417-4078-9F7A-856F3EB7D6E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0" creationId="{C16DA62C-4497-45F4-807E-F6068FD07FF5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4" creationId="{74AFC1B4-76BF-4A10-A69C-6134E80F72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5" creationId="{7A722930-DA8F-4605-9E7E-2CAC914B2858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38" creationId="{F467A832-7080-4860-95C3-C8B398C769A3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1" creationId="{43730D74-230F-48D0-A859-7CB3996F8EC6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3" creationId="{E3E8566C-C36B-421B-954A-BDAC964A743E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5" creationId="{CAED325F-39BF-4E1C-9115-A744AD477FEB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0" creationId="{5717B37F-A908-48AC-938E-24CEFC3915C2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1" creationId="{B44ACF70-AAD0-4507-B189-F5465CA77190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3" creationId="{0E96040E-2993-4E10-AEA0-FCA24CA4D79A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5" creationId="{A16B286A-0B79-426E-B70A-2D8FD53C2CF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7" creationId="{796BAD6E-7FC5-41FB-817F-707AEDAB50B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9" creationId="{72BB788C-91FB-493A-B411-AEB11852C52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1" creationId="{A025DC73-DCF7-47DC-B14A-9661BFABFC2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1" creationId="{5599E001-DAEC-4E1A-8A1A-B71AAE943595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2" creationId="{07727302-4194-413C-B8A2-E4A432195FC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7" creationId="{2342F1DE-4429-46CD-B279-E1AA88F61C88}"/>
          </ac:spMkLst>
        </pc:spChg>
        <pc:spChg chg="add mod">
          <ac:chgData name="Cristian Chilipirea" userId="34ab170da5908fc4" providerId="LiveId" clId="{0F39BEFB-5B02-44DE-924E-C91EBE54DCB3}" dt="2021-03-03T22:19:30.343" v="3189" actId="20577"/>
          <ac:spMkLst>
            <pc:docMk/>
            <pc:sldMk cId="3710067489" sldId="712"/>
            <ac:spMk id="100" creationId="{1D575FBC-F098-4131-9C62-0076DE4AA363}"/>
          </ac:spMkLst>
        </pc:spChg>
        <pc:spChg chg="add mod">
          <ac:chgData name="Cristian Chilipirea" userId="34ab170da5908fc4" providerId="LiveId" clId="{0F39BEFB-5B02-44DE-924E-C91EBE54DCB3}" dt="2021-03-03T22:19:31.444" v="3190" actId="20577"/>
          <ac:spMkLst>
            <pc:docMk/>
            <pc:sldMk cId="3710067489" sldId="712"/>
            <ac:spMk id="102" creationId="{BD741555-F6EA-47D0-8063-28209EB5BA27}"/>
          </ac:spMkLst>
        </pc:spChg>
        <pc:spChg chg="add mod">
          <ac:chgData name="Cristian Chilipirea" userId="34ab170da5908fc4" providerId="LiveId" clId="{0F39BEFB-5B02-44DE-924E-C91EBE54DCB3}" dt="2021-03-03T22:19:32.565" v="3191" actId="20577"/>
          <ac:spMkLst>
            <pc:docMk/>
            <pc:sldMk cId="3710067489" sldId="712"/>
            <ac:spMk id="105" creationId="{CDE459D5-2CBC-4990-A024-387FAB6A8FFF}"/>
          </ac:spMkLst>
        </pc:spChg>
        <pc:spChg chg="add mod">
          <ac:chgData name="Cristian Chilipirea" userId="34ab170da5908fc4" providerId="LiveId" clId="{0F39BEFB-5B02-44DE-924E-C91EBE54DCB3}" dt="2021-03-03T22:19:33.760" v="3192" actId="20577"/>
          <ac:spMkLst>
            <pc:docMk/>
            <pc:sldMk cId="3710067489" sldId="712"/>
            <ac:spMk id="107" creationId="{7AE857DA-C281-49D3-82C1-CC47CC0489A4}"/>
          </ac:spMkLst>
        </pc:spChg>
        <pc:spChg chg="add mod">
          <ac:chgData name="Cristian Chilipirea" userId="34ab170da5908fc4" providerId="LiveId" clId="{0F39BEFB-5B02-44DE-924E-C91EBE54DCB3}" dt="2021-03-03T22:19:35.148" v="3193" actId="20577"/>
          <ac:spMkLst>
            <pc:docMk/>
            <pc:sldMk cId="3710067489" sldId="712"/>
            <ac:spMk id="109" creationId="{593DE479-8DC8-4BF8-8321-5348BAF51792}"/>
          </ac:spMkLst>
        </pc:spChg>
        <pc:spChg chg="add mod">
          <ac:chgData name="Cristian Chilipirea" userId="34ab170da5908fc4" providerId="LiveId" clId="{0F39BEFB-5B02-44DE-924E-C91EBE54DCB3}" dt="2021-03-03T22:19:37.513" v="3194" actId="20577"/>
          <ac:spMkLst>
            <pc:docMk/>
            <pc:sldMk cId="3710067489" sldId="712"/>
            <ac:spMk id="111" creationId="{186BD0E7-656A-4DEF-A711-54A705B0A5D4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19" creationId="{6C396DE7-0065-40B2-A88F-06F9AE71D6BD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0" creationId="{41942A25-53DF-470D-8657-80DE329E1770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2" creationId="{BECEAA94-D2FD-4853-8837-D5093D764F71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4" creationId="{E19637E7-6B64-4C29-8105-07D1865ED412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0" creationId="{888BCEF0-4046-409A-80AB-83669E8B356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2" creationId="{F209B37E-1A34-422F-B1B9-E79D0D35401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4" creationId="{84A922FC-E12A-4B49-B202-01CA5AE237EB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6" creationId="{8D627914-718F-49DD-9BCB-454ACC630BAD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8" creationId="{64077177-939E-4522-BEFA-843329B3609A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40" creationId="{0022EEFC-F143-41B8-B3C8-9DB6219B9111}"/>
          </ac:spMkLst>
        </pc:spChg>
        <pc:spChg chg="add del mod">
          <ac:chgData name="Cristian Chilipirea" userId="34ab170da5908fc4" providerId="LiveId" clId="{0F39BEFB-5B02-44DE-924E-C91EBE54DCB3}" dt="2021-03-03T22:20:00.821" v="3209" actId="478"/>
          <ac:spMkLst>
            <pc:docMk/>
            <pc:sldMk cId="3710067489" sldId="712"/>
            <ac:spMk id="142" creationId="{D4F973BA-C5DC-47ED-A5F4-7323F74632BC}"/>
          </ac:spMkLst>
        </pc:spChg>
        <pc:spChg chg="add del mod">
          <ac:chgData name="Cristian Chilipirea" userId="34ab170da5908fc4" providerId="LiveId" clId="{0F39BEFB-5B02-44DE-924E-C91EBE54DCB3}" dt="2021-03-03T22:20:02.713" v="3210" actId="478"/>
          <ac:spMkLst>
            <pc:docMk/>
            <pc:sldMk cId="3710067489" sldId="712"/>
            <ac:spMk id="144" creationId="{B6E25909-76AF-40EF-BE16-F61CEA7DC97D}"/>
          </ac:spMkLst>
        </pc:sp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8" creationId="{2D2DC094-CAA5-4CC0-A912-A3574826E14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9" creationId="{46D579DC-897A-4F24-B966-26812957E5D3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3" creationId="{35E7979E-C9D9-45D9-B4AE-9E600D7FE7DB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4" creationId="{AFC8F7CB-29BD-4542-9742-8AC745F5B8C2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5" creationId="{070C4A80-9E43-466C-9C73-B5ABD9EAC317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8" creationId="{57D2C990-45EF-40B6-ADF8-807AF8DA6D85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9" creationId="{5625D030-2D24-4251-B41E-3F20EC5042FF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6" creationId="{1B73D449-0462-49F7-9091-985587F297D7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7" creationId="{844D9513-6AA1-4DB5-ABC8-EB586A6CD9A3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1" creationId="{1E31D2FD-3B23-40C3-BEF3-94DA6221E9D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2" creationId="{E11B446B-DA34-4BB6-85E5-07186322116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3" creationId="{BAEAD505-3EA7-48C6-B0F9-95D128762C75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6" creationId="{E6B09E59-570D-4F2D-AC24-366F99F62779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7" creationId="{15C19C82-2385-45C9-9EC7-B131C1B76CC3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39" creationId="{8EF20664-EE06-411A-957C-2B16C916EF84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2" creationId="{4311E2FA-6E7B-4E05-B0DF-171CC6B71ABD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4" creationId="{38441D84-A1F0-4B63-8DEC-ACBC8EF208C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6" creationId="{F15FE581-202C-4203-9ED4-C3CFC5F2E5B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2" creationId="{B85492A9-649D-4B5E-A531-6F138D247B1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4" creationId="{DBCB12C8-0B64-448A-B72D-D14BBCB5C28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6" creationId="{25AC5A2D-F589-49F3-BE7F-E66A426EE480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8" creationId="{25B0E717-C049-486C-BDA0-0983D83E7A2E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0" creationId="{0ED1EC17-9952-429B-A848-3D3166D9D23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2" creationId="{D0E6C982-46ED-4128-9703-49EFE672C03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3" creationId="{ECDB1544-A316-4549-9FD3-6EAF3FA51B4C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8" creationId="{6B2D90BB-93B0-46CA-8CCD-10145BB25CE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1" creationId="{232E1C61-D21A-47B2-8EA3-FC5B65EE8903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3" creationId="{B22FA724-16EB-48D1-B043-9E8148948048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6" creationId="{6C9C87EA-4487-46C7-B811-7498DCC04B17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8" creationId="{36C9B74B-9EA5-4178-A6A8-EDDFF803A30F}"/>
          </ac:cxnSpMkLst>
        </pc:cxnChg>
        <pc:cxnChg chg="add del mod">
          <ac:chgData name="Cristian Chilipirea" userId="34ab170da5908fc4" providerId="LiveId" clId="{0F39BEFB-5B02-44DE-924E-C91EBE54DCB3}" dt="2021-03-03T22:20:19.206" v="3215" actId="478"/>
          <ac:cxnSpMkLst>
            <pc:docMk/>
            <pc:sldMk cId="3710067489" sldId="712"/>
            <ac:cxnSpMk id="110" creationId="{5D91BD83-744D-46B8-9035-882C511C0312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12" creationId="{B492AB9F-7732-48C3-943E-D16E1D32F93E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1" creationId="{CDEEBDEB-CDC7-48EB-BE4B-FBFD47BD9B61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3" creationId="{8F5B91C7-07D3-4318-BC0C-2D09CC197C86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5" creationId="{9E5BC1BE-E7A3-4AE3-9AFF-A07D2DCD000D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1" creationId="{7EE1D2C0-E273-4486-8672-DAD7A4772DB8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3" creationId="{8924C558-B3F0-4E7F-867E-1C32C1B3096F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5" creationId="{AEFC1399-EDAD-485E-B4AB-324ECD93E78C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7" creationId="{7B84A460-3435-4A4F-9ACE-BA30AC0B2E2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9" creationId="{5A69E64E-01EC-4752-8F4D-9C296A1A4BD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41" creationId="{B0FDF004-F10C-4759-8F2F-5C7018161DDD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3" creationId="{FA7DB36D-5938-4AC8-9E4D-0ABA8E06EF89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5" creationId="{2720EA75-FD54-44D4-9C94-5944B06B5889}"/>
          </ac:cxnSpMkLst>
        </pc:cxnChg>
      </pc:sldChg>
      <pc:sldChg chg="addSp delSp modSp add mod">
        <pc:chgData name="Cristian Chilipirea" userId="34ab170da5908fc4" providerId="LiveId" clId="{0F39BEFB-5B02-44DE-924E-C91EBE54DCB3}" dt="2021-03-03T22:40:20.769" v="3348" actId="1076"/>
        <pc:sldMkLst>
          <pc:docMk/>
          <pc:sldMk cId="795372689" sldId="713"/>
        </pc:sldMkLst>
        <pc:spChg chg="mod">
          <ac:chgData name="Cristian Chilipirea" userId="34ab170da5908fc4" providerId="LiveId" clId="{0F39BEFB-5B02-44DE-924E-C91EBE54DCB3}" dt="2021-03-03T22:23:20.374" v="3282" actId="20577"/>
          <ac:spMkLst>
            <pc:docMk/>
            <pc:sldMk cId="795372689" sldId="713"/>
            <ac:spMk id="3" creationId="{9079F993-E184-457F-B380-B5E1D759748D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6" creationId="{EA83783A-4BBA-490C-8785-C772DF9B5626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1" creationId="{A025DC73-DCF7-47DC-B14A-9661BFABFC2C}"/>
          </ac:spMkLst>
        </pc:spChg>
        <pc:spChg chg="add del mod">
          <ac:chgData name="Cristian Chilipirea" userId="34ab170da5908fc4" providerId="LiveId" clId="{0F39BEFB-5B02-44DE-924E-C91EBE54DCB3}" dt="2021-03-03T22:39:44.634" v="3339" actId="478"/>
          <ac:spMkLst>
            <pc:docMk/>
            <pc:sldMk cId="795372689" sldId="713"/>
            <ac:spMk id="63" creationId="{9B234E47-012C-4D0F-9FD9-AB06D7E8B16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5" creationId="{9E04BFDA-A03D-49EB-BF45-D275C3556AE5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6" creationId="{88062CEB-5B3E-4639-A09E-BB1B04CBC0A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7" creationId="{24740DDF-5791-4710-B0C8-D64F2435B074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8" creationId="{DBDA1F47-8B60-44A7-B40A-F420B1262DB2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9" creationId="{BD7D0DE1-3A4E-4C4B-BE1E-62C6626F365E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1" creationId="{5599E001-DAEC-4E1A-8A1A-B71AAE943595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2" creationId="{07727302-4194-413C-B8A2-E4A432195FCC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7" creationId="{2342F1DE-4429-46CD-B279-E1AA88F61C88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0" creationId="{1D575FBC-F098-4131-9C62-0076DE4AA3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2" creationId="{BD741555-F6EA-47D0-8063-28209EB5BA27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5" creationId="{CDE459D5-2CBC-4990-A024-387FAB6A8FFF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7" creationId="{7AE857DA-C281-49D3-82C1-CC47CC0489A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9" creationId="{593DE479-8DC8-4BF8-8321-5348BAF51792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11" creationId="{186BD0E7-656A-4DEF-A711-54A705B0A5D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0" creationId="{888BCEF0-4046-409A-80AB-83669E8B35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2" creationId="{F209B37E-1A34-422F-B1B9-E79D0D35401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4" creationId="{84A922FC-E12A-4B49-B202-01CA5AE237EB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6" creationId="{8D627914-718F-49DD-9BCB-454ACC630BAD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8" creationId="{64077177-939E-4522-BEFA-843329B3609A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40" creationId="{0022EEFC-F143-41B8-B3C8-9DB6219B9111}"/>
          </ac:spMkLst>
        </pc:sp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2" creationId="{D0E6C982-46ED-4128-9703-49EFE672C03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3" creationId="{ECDB1544-A316-4549-9FD3-6EAF3FA51B4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8" creationId="{6B2D90BB-93B0-46CA-8CCD-10145BB25CE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1" creationId="{232E1C61-D21A-47B2-8EA3-FC5B65EE8903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3" creationId="{B22FA724-16EB-48D1-B043-9E814894804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6" creationId="{6C9C87EA-4487-46C7-B811-7498DCC04B1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8" creationId="{36C9B74B-9EA5-4178-A6A8-EDDFF803A30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12" creationId="{B492AB9F-7732-48C3-943E-D16E1D32F93E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1" creationId="{7EE1D2C0-E273-4486-8672-DAD7A4772DB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3" creationId="{8924C558-B3F0-4E7F-867E-1C32C1B3096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5" creationId="{AEFC1399-EDAD-485E-B4AB-324ECD93E78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7" creationId="{7B84A460-3435-4A4F-9ACE-BA30AC0B2E2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9" creationId="{5A69E64E-01EC-4752-8F4D-9C296A1A4BD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41" creationId="{B0FDF004-F10C-4759-8F2F-5C7018161DDD}"/>
          </ac:cxnSpMkLst>
        </pc:cxnChg>
      </pc:sldChg>
      <pc:sldChg chg="new del">
        <pc:chgData name="Cristian Chilipirea" userId="34ab170da5908fc4" providerId="LiveId" clId="{0F39BEFB-5B02-44DE-924E-C91EBE54DCB3}" dt="2021-03-03T23:01:20.590" v="3798" actId="2696"/>
        <pc:sldMkLst>
          <pc:docMk/>
          <pc:sldMk cId="400863983" sldId="714"/>
        </pc:sldMkLst>
      </pc:sldChg>
      <pc:sldChg chg="addSp modSp add mod">
        <pc:chgData name="Cristian Chilipirea" userId="34ab170da5908fc4" providerId="LiveId" clId="{0F39BEFB-5B02-44DE-924E-C91EBE54DCB3}" dt="2021-03-03T22:59:56.133" v="3791" actId="20577"/>
        <pc:sldMkLst>
          <pc:docMk/>
          <pc:sldMk cId="1548314742" sldId="715"/>
        </pc:sldMkLst>
        <pc:spChg chg="add mod">
          <ac:chgData name="Cristian Chilipirea" userId="34ab170da5908fc4" providerId="LiveId" clId="{0F39BEFB-5B02-44DE-924E-C91EBE54DCB3}" dt="2021-03-03T22:59:56.133" v="3791" actId="20577"/>
          <ac:spMkLst>
            <pc:docMk/>
            <pc:sldMk cId="1548314742" sldId="715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6" creationId="{EA83783A-4BBA-490C-8785-C772DF9B562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1" creationId="{A025DC73-DCF7-47DC-B14A-9661BFABFC2C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5" creationId="{9E04BFDA-A03D-49EB-BF45-D275C3556A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6" creationId="{88062CEB-5B3E-4639-A09E-BB1B04CBC0AD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7" creationId="{24740DDF-5791-4710-B0C8-D64F2435B074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8" creationId="{DBDA1F47-8B60-44A7-B40A-F420B1262DB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9" creationId="{BD7D0DE1-3A4E-4C4B-BE1E-62C6626F365E}"/>
          </ac:spMkLst>
        </pc:sp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2" creationId="{D0E6C982-46ED-4128-9703-49EFE672C03B}"/>
          </ac:cxnSpMkLst>
        </pc:cxnChg>
      </pc:sldChg>
      <pc:sldChg chg="addSp delSp modSp add mod">
        <pc:chgData name="Cristian Chilipirea" userId="34ab170da5908fc4" providerId="LiveId" clId="{0F39BEFB-5B02-44DE-924E-C91EBE54DCB3}" dt="2021-03-03T23:01:39.730" v="3833" actId="1076"/>
        <pc:sldMkLst>
          <pc:docMk/>
          <pc:sldMk cId="17611562" sldId="716"/>
        </pc:sldMkLst>
        <pc:spChg chg="mod">
          <ac:chgData name="Cristian Chilipirea" userId="34ab170da5908fc4" providerId="LiveId" clId="{0F39BEFB-5B02-44DE-924E-C91EBE54DCB3}" dt="2021-03-03T22:58:37.355" v="3771" actId="20577"/>
          <ac:spMkLst>
            <pc:docMk/>
            <pc:sldMk cId="17611562" sldId="716"/>
            <ac:spMk id="4" creationId="{7FFA6AC2-F018-4F22-AFDC-4D566D05C0E9}"/>
          </ac:spMkLst>
        </pc:spChg>
        <pc:spChg chg="add del mod">
          <ac:chgData name="Cristian Chilipirea" userId="34ab170da5908fc4" providerId="LiveId" clId="{0F39BEFB-5B02-44DE-924E-C91EBE54DCB3}" dt="2021-03-03T23:00:53.140" v="3793" actId="478"/>
          <ac:spMkLst>
            <pc:docMk/>
            <pc:sldMk cId="17611562" sldId="716"/>
            <ac:spMk id="7" creationId="{DFD9CD4E-BCE4-444A-AD7A-FA35AE33440B}"/>
          </ac:spMkLst>
        </pc:spChg>
        <pc:spChg chg="add mod">
          <ac:chgData name="Cristian Chilipirea" userId="34ab170da5908fc4" providerId="LiveId" clId="{0F39BEFB-5B02-44DE-924E-C91EBE54DCB3}" dt="2021-03-03T23:01:39.730" v="3833" actId="1076"/>
          <ac:spMkLst>
            <pc:docMk/>
            <pc:sldMk cId="17611562" sldId="716"/>
            <ac:spMk id="11" creationId="{4DA967F4-0887-45E2-A5ED-0DF22C308814}"/>
          </ac:spMkLst>
        </pc:spChg>
      </pc:sldChg>
      <pc:sldChg chg="add">
        <pc:chgData name="Cristian Chilipirea" userId="34ab170da5908fc4" providerId="LiveId" clId="{0F39BEFB-5B02-44DE-924E-C91EBE54DCB3}" dt="2021-03-03T22:59:27.661" v="3781" actId="2890"/>
        <pc:sldMkLst>
          <pc:docMk/>
          <pc:sldMk cId="1265911002" sldId="717"/>
        </pc:sldMkLst>
      </pc:sldChg>
      <pc:sldChg chg="add">
        <pc:chgData name="Cristian Chilipirea" userId="34ab170da5908fc4" providerId="LiveId" clId="{0F39BEFB-5B02-44DE-924E-C91EBE54DCB3}" dt="2021-03-03T22:59:40.413" v="3783" actId="2890"/>
        <pc:sldMkLst>
          <pc:docMk/>
          <pc:sldMk cId="3826152594" sldId="718"/>
        </pc:sldMkLst>
      </pc:sldChg>
      <pc:sldChg chg="add">
        <pc:chgData name="Cristian Chilipirea" userId="34ab170da5908fc4" providerId="LiveId" clId="{0F39BEFB-5B02-44DE-924E-C91EBE54DCB3}" dt="2021-03-03T22:59:50.616" v="3785" actId="2890"/>
        <pc:sldMkLst>
          <pc:docMk/>
          <pc:sldMk cId="783024352" sldId="719"/>
        </pc:sldMkLst>
      </pc:sldChg>
      <pc:sldChg chg="modSp add mod">
        <pc:chgData name="Cristian Chilipirea" userId="34ab170da5908fc4" providerId="LiveId" clId="{0F39BEFB-5B02-44DE-924E-C91EBE54DCB3}" dt="2021-03-03T23:01:12.638" v="3797" actId="14100"/>
        <pc:sldMkLst>
          <pc:docMk/>
          <pc:sldMk cId="4155747342" sldId="720"/>
        </pc:sldMkLst>
        <pc:spChg chg="mod">
          <ac:chgData name="Cristian Chilipirea" userId="34ab170da5908fc4" providerId="LiveId" clId="{0F39BEFB-5B02-44DE-924E-C91EBE54DCB3}" dt="2021-03-03T23:01:03.093" v="3795" actId="6549"/>
          <ac:spMkLst>
            <pc:docMk/>
            <pc:sldMk cId="4155747342" sldId="720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3:01:12.638" v="3797" actId="14100"/>
          <ac:spMkLst>
            <pc:docMk/>
            <pc:sldMk cId="4155747342" sldId="720"/>
            <ac:spMk id="7" creationId="{DFD9CD4E-BCE4-444A-AD7A-FA35AE33440B}"/>
          </ac:spMkLst>
        </pc:spChg>
      </pc:sldChg>
      <pc:sldChg chg="addSp delSp modSp new mod">
        <pc:chgData name="Cristian Chilipirea" userId="34ab170da5908fc4" providerId="LiveId" clId="{0F39BEFB-5B02-44DE-924E-C91EBE54DCB3}" dt="2021-03-03T23:04:12.932" v="3885" actId="14734"/>
        <pc:sldMkLst>
          <pc:docMk/>
          <pc:sldMk cId="2842942952" sldId="721"/>
        </pc:sldMkLst>
        <pc:spChg chg="mod">
          <ac:chgData name="Cristian Chilipirea" userId="34ab170da5908fc4" providerId="LiveId" clId="{0F39BEFB-5B02-44DE-924E-C91EBE54DCB3}" dt="2021-03-03T23:03:44.880" v="3870" actId="20577"/>
          <ac:spMkLst>
            <pc:docMk/>
            <pc:sldMk cId="2842942952" sldId="721"/>
            <ac:spMk id="3" creationId="{32B15E0F-CC06-4AC2-907E-08B55258526B}"/>
          </ac:spMkLst>
        </pc:spChg>
        <pc:spChg chg="del">
          <ac:chgData name="Cristian Chilipirea" userId="34ab170da5908fc4" providerId="LiveId" clId="{0F39BEFB-5B02-44DE-924E-C91EBE54DCB3}" dt="2021-03-03T23:03:05.968" v="3835" actId="478"/>
          <ac:spMkLst>
            <pc:docMk/>
            <pc:sldMk cId="2842942952" sldId="721"/>
            <ac:spMk id="4" creationId="{F2DA0DF6-D878-46E3-A4AC-720DC57375CE}"/>
          </ac:spMkLst>
        </pc:spChg>
        <pc:graphicFrameChg chg="add mod modGraphic">
          <ac:chgData name="Cristian Chilipirea" userId="34ab170da5908fc4" providerId="LiveId" clId="{0F39BEFB-5B02-44DE-924E-C91EBE54DCB3}" dt="2021-03-03T23:04:12.932" v="3885" actId="14734"/>
          <ac:graphicFrameMkLst>
            <pc:docMk/>
            <pc:sldMk cId="2842942952" sldId="721"/>
            <ac:graphicFrameMk id="5" creationId="{C11B2D89-8BEE-4AB9-BA21-4AD4DA59B85B}"/>
          </ac:graphicFrameMkLst>
        </pc:graphicFrameChg>
      </pc:sldChg>
      <pc:sldChg chg="new">
        <pc:chgData name="Cristian Chilipirea" userId="34ab170da5908fc4" providerId="LiveId" clId="{0F39BEFB-5B02-44DE-924E-C91EBE54DCB3}" dt="2021-03-03T23:57:01.465" v="3900" actId="680"/>
        <pc:sldMkLst>
          <pc:docMk/>
          <pc:sldMk cId="3537929409" sldId="722"/>
        </pc:sldMkLst>
      </pc:sld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11-Mar-21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36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725575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https://docs.getsocial.im/images/social-graph/social-graph-hero.png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65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17849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https://cdn.business2community.com/wp-content/uploads/2015/04/Google-Knowledge-Graph.jpg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66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89124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https://mta.ro/wp-content/uploads/2019/02/20181022_ORGANIGRAMA-pt.-WEB-ATM.pdf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67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69736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Maarten van Steen book Graph Theory and Complex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57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60613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https://www.careerindia.com/img/2017/05/computergraphics-05-1493980157.jpg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58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59804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https://www.steeljrv.com/what-is-a-piping-system.html/pipe-network</a:t>
            </a:r>
          </a:p>
          <a:p>
            <a:r>
              <a:rPr lang="en-US" dirty="0"/>
              <a:t>https://www.sciencenewsforstudents.org/wp-content/uploads/2019/11/860_explainer_electric_grid.png</a:t>
            </a:r>
          </a:p>
          <a:p>
            <a:r>
              <a:rPr lang="en-US" dirty="0"/>
              <a:t>https://simcity-buildit.zendesk.com/hc/en-us/article_attachments/200484461/Sewage.jpg</a:t>
            </a:r>
            <a:endParaRPr lang="ro-RO" dirty="0"/>
          </a:p>
          <a:p>
            <a:r>
              <a:rPr lang="en-US" dirty="0"/>
              <a:t>https://www.researchgate.net/figure/Colour-online-Trans-European-natural-gas-network-Link-thickness-is-proportional-to-the_fig4_26720900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59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09994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https://eternalsunshineoftheismind.files.wordpress.com/2013/02/picture2.png?w=584</a:t>
            </a:r>
            <a:endParaRPr lang="ro-RO" dirty="0"/>
          </a:p>
          <a:p>
            <a:endParaRPr lang="ro-RO" dirty="0"/>
          </a:p>
          <a:p>
            <a:r>
              <a:rPr lang="en-US" dirty="0"/>
              <a:t>https://www.researchgate.net/publication/298796513/figure/fig5/AS:349282696744977@1460286892795/Example-of-DAG-task-model-and-computation-cost-matrix.png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60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00294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https://upload.wikimedia.org/wikipedia/commons/thumb/5/5c/4x4_Sudoku_graph.svg/1200px-4x4_Sudoku_graph.svg.png</a:t>
            </a:r>
          </a:p>
          <a:p>
            <a:endParaRPr lang="en-US" dirty="0"/>
          </a:p>
          <a:p>
            <a:r>
              <a:rPr lang="en-US" dirty="0"/>
              <a:t>https://media.geeksforgeeks.org/wp-content/uploads/TIC_TAC.jpg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61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06512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https://www.researchgate.net/profile/Quan_Nguyen43/publication/325794369/figure/fig2/AS:639787606220801@1529548660141/Example-of-large-and-complex-networks-Visualization-of-the-Internet-graph-by-the-Opte.png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62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54859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https://www.electrical4u.com/images/january16/1452676005.gif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63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39141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https://lh3.googleusercontent.com/proxy/JTpuEXCGIXYIdIarFcIABiJ8N03pO3vH-OV4yoD_UjzEtF8wIcZV0EGv-yZimla2m8bSxymW5q2cS0nN7RFMJaCIt8gs-itW98b0okdZ9l32Gzd0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25B644-9825-4291-AFB4-44863C374B2B}" type="slidenum">
              <a:rPr lang="en-GB" altLang="en-US" smtClean="0"/>
              <a:pPr>
                <a:defRPr/>
              </a:pPr>
              <a:t>64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234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 descr="A picture containing mug&#10;&#10;Description automatically generated">
            <a:extLst>
              <a:ext uri="{FF2B5EF4-FFF2-40B4-BE49-F238E27FC236}">
                <a16:creationId xmlns:a16="http://schemas.microsoft.com/office/drawing/2014/main" id="{C2C92E38-C490-48C8-8889-5A10C48F15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98" y="212370"/>
            <a:ext cx="1959623" cy="230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2066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0643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6379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93331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ro-RO" altLang="ro-RO"/>
              <a:t>Cristian Chilipirea – Structuri de Date și Algoritmi</a:t>
            </a:r>
            <a:endParaRPr lang="en-US" alt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BED76-F28E-4D58-BB9E-1EE71E3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8592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9101" y="6605588"/>
            <a:ext cx="8981017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altLang="ro-RO"/>
              <a:t>Cristian Chilipirea – Structuri de Date și Algoritmi</a:t>
            </a:r>
          </a:p>
        </p:txBody>
      </p:sp>
    </p:spTree>
    <p:extLst>
      <p:ext uri="{BB962C8B-B14F-4D97-AF65-F5344CB8AC3E}">
        <p14:creationId xmlns:p14="http://schemas.microsoft.com/office/powerpoint/2010/main" val="749105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/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pic>
        <p:nvPicPr>
          <p:cNvPr id="9" name="Picture 8" descr="A picture containing mug&#10;&#10;Description automatically generated">
            <a:extLst>
              <a:ext uri="{FF2B5EF4-FFF2-40B4-BE49-F238E27FC236}">
                <a16:creationId xmlns:a16="http://schemas.microsoft.com/office/drawing/2014/main" id="{B788D9B9-296C-416C-8E07-DFB66A5FDAF3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" y="46038"/>
            <a:ext cx="767439" cy="9028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f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f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4285" y="2375555"/>
            <a:ext cx="7724551" cy="1357459"/>
          </a:xfrm>
        </p:spPr>
        <p:txBody>
          <a:bodyPr>
            <a:normAutofit/>
          </a:bodyPr>
          <a:lstStyle/>
          <a:p>
            <a:pPr algn="r"/>
            <a:r>
              <a:rPr lang="ro-RO" sz="4000" dirty="0"/>
              <a:t>Structuri</a:t>
            </a:r>
            <a:r>
              <a:rPr lang="en-US" sz="4000" dirty="0"/>
              <a:t> de date </a:t>
            </a:r>
            <a:r>
              <a:rPr lang="ro-RO" sz="4000" dirty="0"/>
              <a:t>și algoritmi</a:t>
            </a:r>
            <a:br>
              <a:rPr lang="ro-RO" sz="4000" dirty="0"/>
            </a:br>
            <a:r>
              <a:rPr lang="ro-RO" sz="3200" dirty="0"/>
              <a:t>Grafuri – Acoperire și Capacitate</a:t>
            </a:r>
            <a:endParaRPr lang="ro-RO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618" y="3857506"/>
            <a:ext cx="6964218" cy="365125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o-RO" dirty="0"/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24E857-9229-4FA5-8C5A-46AF6FD47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553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55F805-0F54-4A9F-BC3B-A7C9632D2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903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67C814-3CCE-46A2-9E36-AE70ABC07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218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6AAAA3-4A7E-45CF-9C4B-75231CECE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220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5DE345-53E5-45F0-982E-E961B513D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025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87C283-088E-4B0F-9BB1-5843061E3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392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94461D-61BC-4D89-B016-1250055C1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334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5113DF-6EE3-4166-8AA0-238DB334E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164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F3E342-9C8D-4888-AF4D-42164EF9D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829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088670-58FA-49D0-8459-D262156E8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996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982E1D-C8A9-4994-9E78-81DAA4589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BB256C-54D3-495B-8950-5DF08C76E9B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73520-7639-4BFC-AFBA-A258957A0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017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45132F-509F-4E0B-BC66-795CBAFEB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065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5D00AF-8FD9-46B9-BF79-D23E39067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5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DEE2E2-3E91-4B04-AD29-149143161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363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7C9F21-A58A-4814-9659-C1C767F97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907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28F9B6-0079-469B-A69A-0622B4670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707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66C78F-68A8-472E-AFFE-C5402894A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313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3AE2FE-B02A-4962-9584-AC30256FA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7839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808DC1-B4A7-4B27-928D-ED96992C6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186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FD702A-9E02-4728-A711-1B589126F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869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908658-02DF-47F8-9176-CE38A8547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767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Arbori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minimi</a:t>
            </a:r>
            <a:r>
              <a:rPr lang="en-US" dirty="0">
                <a:solidFill>
                  <a:schemeClr val="accent2"/>
                </a:solidFill>
              </a:rPr>
              <a:t> de </a:t>
            </a:r>
            <a:r>
              <a:rPr lang="en-US" dirty="0" err="1">
                <a:solidFill>
                  <a:schemeClr val="accent2"/>
                </a:solidFill>
              </a:rPr>
              <a:t>acoperire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55DDCF-5A47-4401-B8EA-718F33F22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224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98634D-D4D9-42A7-A64C-2361B5E36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71A6E4-E2F0-4EFF-B59F-B35CBD273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742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Complexitate</a:t>
            </a:r>
            <a:r>
              <a:rPr lang="en-US" dirty="0">
                <a:solidFill>
                  <a:schemeClr val="accent2"/>
                </a:solidFill>
              </a:rPr>
              <a:t>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ADF29BA-27BE-45E5-9EC9-91A53CFEC1FC}"/>
                  </a:ext>
                </a:extLst>
              </p:cNvPr>
              <p:cNvSpPr/>
              <p:nvPr/>
            </p:nvSpPr>
            <p:spPr>
              <a:xfrm>
                <a:off x="1925411" y="1166844"/>
                <a:ext cx="8633732" cy="48936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tree Kruskal(G) {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sort(G.E); </a:t>
                </a:r>
                <a:r>
                  <a:rPr lang="en-US" sz="2400" dirty="0">
                    <a:solidFill>
                      <a:srgbClr val="008000"/>
                    </a:solidFill>
                    <a:latin typeface="Consolas" panose="020B0609020204030204" pitchFamily="49" charset="0"/>
                  </a:rPr>
                  <a:t>// sort by weight</a:t>
                </a:r>
                <a:endParaRPr lang="en-US" sz="24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A = {};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</a:t>
                </a:r>
                <a:r>
                  <a:rPr lang="en-US" sz="2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for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2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each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(</a:t>
                </a:r>
                <a:r>
                  <a:rPr lang="en-US" sz="2400" dirty="0">
                    <a:solidFill>
                      <a:srgbClr val="2B91AF"/>
                    </a:solidFill>
                    <a:latin typeface="Consolas" panose="020B0609020204030204" pitchFamily="49" charset="0"/>
                  </a:rPr>
                  <a:t>node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in G.V)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</a:t>
                </a:r>
                <a:r>
                  <a:rPr lang="en-US" sz="2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Make_set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en-US" sz="2400" dirty="0">
                    <a:solidFill>
                      <a:srgbClr val="2B91AF"/>
                    </a:solidFill>
                    <a:latin typeface="Consolas" panose="020B0609020204030204" pitchFamily="49" charset="0"/>
                  </a:rPr>
                  <a:t>node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);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</a:t>
                </a:r>
                <a:r>
                  <a:rPr lang="en-US" sz="2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for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2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each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((u, v) </a:t>
                </a:r>
                <a:r>
                  <a:rPr lang="en-US" sz="2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in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G.E) {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</a:t>
                </a:r>
                <a:r>
                  <a:rPr lang="en-US" sz="2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if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(</a:t>
                </a:r>
                <a:r>
                  <a:rPr lang="en-US" sz="2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Find_set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(u) != </a:t>
                </a:r>
                <a:r>
                  <a:rPr lang="en-US" sz="2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Find_set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(v)) {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    A = A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{(u, v)};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    Union(</a:t>
                </a:r>
                <a:r>
                  <a:rPr lang="en-US" sz="2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Find_set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(u), </a:t>
                </a:r>
                <a:r>
                  <a:rPr lang="en-US" sz="2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Find_set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(v));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}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}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</a:t>
                </a:r>
                <a:r>
                  <a:rPr lang="en-US" sz="2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return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A;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}</a:t>
                </a:r>
                <a:endParaRPr lang="en-US" sz="2400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ADF29BA-27BE-45E5-9EC9-91A53CFEC1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411" y="1166844"/>
                <a:ext cx="8633732" cy="4893647"/>
              </a:xfrm>
              <a:prstGeom prst="rect">
                <a:avLst/>
              </a:prstGeom>
              <a:blipFill>
                <a:blip r:embed="rId2"/>
                <a:stretch>
                  <a:fillRect l="-1130" t="-996" b="-1868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22D7E-5D91-44FB-AF06-B596A2CAE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319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Complexitate</a:t>
            </a:r>
            <a:r>
              <a:rPr lang="en-US" dirty="0">
                <a:solidFill>
                  <a:schemeClr val="accent2"/>
                </a:solidFill>
              </a:rPr>
              <a:t>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F8EC15-DB86-47C1-A24B-AD6C562B78D2}"/>
                  </a:ext>
                </a:extLst>
              </p:cNvPr>
              <p:cNvSpPr txBox="1"/>
              <p:nvPr/>
            </p:nvSpPr>
            <p:spPr>
              <a:xfrm>
                <a:off x="3632826" y="2875002"/>
                <a:ext cx="4926349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1" i="1" dirty="0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6600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6600" b="1" i="1" dirty="0" err="1">
                          <a:latin typeface="Cambria Math" panose="02040503050406030204" pitchFamily="18" charset="0"/>
                        </a:rPr>
                        <m:t>𝑬𝒍𝒐𝒈</m:t>
                      </m:r>
                      <m:r>
                        <a:rPr lang="en-US" sz="6600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6600" b="1" i="1" dirty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sz="6600" b="1" i="1" dirty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6600" b="1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F8EC15-DB86-47C1-A24B-AD6C562B7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826" y="2875002"/>
                <a:ext cx="4926349" cy="1107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1DE9E-A9D2-4CCA-96A8-BA2F39792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5212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B79C-BBC6-4930-8802-C74656BE8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Flux maxim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92446B-E776-4474-AFA4-E645A6C6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5459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ED7CC-25B7-4AF9-9197-84EE0C4DF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Graf capacitate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ADC04-83AF-4944-8131-16654D205F1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ro-RO" dirty="0"/>
              <a:t>În general valoarea de pe muchie reprezintă o distanță.</a:t>
            </a:r>
          </a:p>
          <a:p>
            <a:endParaRPr lang="ro-RO" dirty="0"/>
          </a:p>
          <a:p>
            <a:endParaRPr lang="ro-RO" dirty="0"/>
          </a:p>
          <a:p>
            <a:pPr lvl="1"/>
            <a:r>
              <a:rPr lang="ro-RO" dirty="0"/>
              <a:t>O distanță mai mare face muchia mai greu de parcurs.</a:t>
            </a:r>
          </a:p>
          <a:p>
            <a:pPr lvl="1"/>
            <a:endParaRPr lang="ro-RO" dirty="0"/>
          </a:p>
          <a:p>
            <a:r>
              <a:rPr lang="ro-RO" dirty="0"/>
              <a:t>Valoarea muchiei poate reprezenta o capacitate.</a:t>
            </a:r>
          </a:p>
          <a:p>
            <a:endParaRPr lang="ro-RO" dirty="0"/>
          </a:p>
          <a:p>
            <a:endParaRPr lang="ro-RO" dirty="0"/>
          </a:p>
          <a:p>
            <a:pPr lvl="1"/>
            <a:r>
              <a:rPr lang="ro-RO" dirty="0"/>
              <a:t>Similar apei/curentului, cu cât capacitatea e mai mare cu atât e mai ușor de parcurs.</a:t>
            </a:r>
          </a:p>
          <a:p>
            <a:r>
              <a:rPr lang="ro-RO" dirty="0"/>
              <a:t>Șoselele au și distanță și capacitate (număr benzi/viteză </a:t>
            </a:r>
            <a:r>
              <a:rPr lang="ro-RO" dirty="0" err="1"/>
              <a:t>max</a:t>
            </a:r>
            <a:r>
              <a:rPr lang="ro-RO" dirty="0"/>
              <a:t>)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A32E19E-A366-4BB3-99FD-3EC0320A164A}"/>
              </a:ext>
            </a:extLst>
          </p:cNvPr>
          <p:cNvSpPr/>
          <p:nvPr/>
        </p:nvSpPr>
        <p:spPr bwMode="auto">
          <a:xfrm>
            <a:off x="3982298" y="17363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AE41C70-ED39-4AD1-8152-4C37DAEABCA2}"/>
              </a:ext>
            </a:extLst>
          </p:cNvPr>
          <p:cNvSpPr/>
          <p:nvPr/>
        </p:nvSpPr>
        <p:spPr bwMode="auto">
          <a:xfrm>
            <a:off x="6585834" y="17363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29DA892-AD61-4D75-8F04-C8858A257EBB}"/>
              </a:ext>
            </a:extLst>
          </p:cNvPr>
          <p:cNvCxnSpPr>
            <a:cxnSpLocks/>
            <a:stCxn id="6" idx="2"/>
            <a:endCxn id="5" idx="6"/>
          </p:cNvCxnSpPr>
          <p:nvPr/>
        </p:nvCxnSpPr>
        <p:spPr bwMode="auto">
          <a:xfrm flipH="1">
            <a:off x="4476010" y="1983197"/>
            <a:ext cx="210982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934DB9E-A730-4583-BE48-2C0547DE863B}"/>
              </a:ext>
            </a:extLst>
          </p:cNvPr>
          <p:cNvSpPr/>
          <p:nvPr/>
        </p:nvSpPr>
        <p:spPr>
          <a:xfrm>
            <a:off x="5206206" y="1987127"/>
            <a:ext cx="545646" cy="530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20001A1-C403-4A28-820C-267DF998A419}"/>
              </a:ext>
            </a:extLst>
          </p:cNvPr>
          <p:cNvSpPr/>
          <p:nvPr/>
        </p:nvSpPr>
        <p:spPr bwMode="auto">
          <a:xfrm>
            <a:off x="3799237" y="389763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13F409A-D9B6-4329-BA7D-C8707DFC6FF8}"/>
              </a:ext>
            </a:extLst>
          </p:cNvPr>
          <p:cNvSpPr/>
          <p:nvPr/>
        </p:nvSpPr>
        <p:spPr bwMode="auto">
          <a:xfrm>
            <a:off x="6402773" y="389763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1BF2C5C-124D-48F4-AADD-014307F98CBA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 bwMode="auto">
          <a:xfrm flipH="1">
            <a:off x="4292949" y="4144490"/>
            <a:ext cx="210982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D975518-CD4C-4891-860C-84EB1F0DFFF6}"/>
              </a:ext>
            </a:extLst>
          </p:cNvPr>
          <p:cNvSpPr/>
          <p:nvPr/>
        </p:nvSpPr>
        <p:spPr>
          <a:xfrm>
            <a:off x="5023145" y="4148420"/>
            <a:ext cx="9186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</a:t>
            </a:r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9F44F08-EFFE-4D2D-8135-0BD2C32D2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4422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74A9E-AA67-4408-8F5A-833233374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Flux maxim </a:t>
            </a:r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Ford-Fulkerson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EE4883D-C4B2-459A-90FD-9B5D52922113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ro-RO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ro-RO" dirty="0"/>
                  <a:t> </a:t>
                </a:r>
                <a:r>
                  <a:rPr lang="en-US" dirty="0"/>
                  <a:t>capacitate </a:t>
                </a:r>
                <a:r>
                  <a:rPr lang="en-US" dirty="0" err="1"/>
                  <a:t>muchie</a:t>
                </a:r>
                <a:endParaRPr lang="ro-RO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flow </a:t>
                </a:r>
                <a:r>
                  <a:rPr lang="en-US" dirty="0" err="1"/>
                  <a:t>muchie</a:t>
                </a:r>
                <a:r>
                  <a:rPr lang="ro-RO" dirty="0"/>
                  <a:t>. Capacitate folosită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ro-RO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o-RO" dirty="0"/>
                  <a:t> </a:t>
                </a:r>
                <a:r>
                  <a:rPr lang="en-US" dirty="0"/>
                  <a:t> </a:t>
                </a:r>
                <a:r>
                  <a:rPr lang="en-US" dirty="0" err="1"/>
                  <a:t>diferen</a:t>
                </a:r>
                <a:r>
                  <a:rPr lang="ro-RO" dirty="0"/>
                  <a:t>ța de capacitate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o-R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ro-RO" dirty="0"/>
                  <a:t> graful cu muchii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EE4883D-C4B2-459A-90FD-9B5D529221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BAF7D12-DC03-4D22-8637-FB49C8160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2680" y="3429001"/>
            <a:ext cx="9144000" cy="275111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C3DEA-614D-41C2-8A2B-75BE79211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8246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9085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t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7300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930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930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1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191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s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2612712" y="2347137"/>
            <a:ext cx="1317514" cy="10785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2612712" y="3774777"/>
            <a:ext cx="1317514" cy="12868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4177082" y="2593993"/>
            <a:ext cx="0" cy="22207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7295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4423939" y="5061615"/>
            <a:ext cx="2877019" cy="558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2572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0/16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2701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0/13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4423938" y="2347137"/>
            <a:ext cx="2871802" cy="3492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7542597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7789452" y="2382060"/>
            <a:ext cx="1368426" cy="9964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7794670" y="3727585"/>
            <a:ext cx="1363209" cy="1389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3538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5536162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0/12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5536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0/14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4351636" y="2556613"/>
            <a:ext cx="3016406" cy="23304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5843523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0/9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7385093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0/7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8265396" y="2524259"/>
            <a:ext cx="9769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8323715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0B5C41-BCF6-4FE8-A874-A5AB917F3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298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9085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t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7300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930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930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1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191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s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2612712" y="2347137"/>
            <a:ext cx="1317514" cy="1078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2612712" y="3774777"/>
            <a:ext cx="1317514" cy="12868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4177082" y="2593993"/>
            <a:ext cx="0" cy="22207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7295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4423939" y="5061615"/>
            <a:ext cx="2877019" cy="5588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2572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0/16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2701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0/13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4423938" y="2347137"/>
            <a:ext cx="2871802" cy="3492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7542597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7789452" y="2382060"/>
            <a:ext cx="1368426" cy="9964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7794670" y="3727585"/>
            <a:ext cx="1363209" cy="138991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3538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5536162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0/12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5536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0/14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4351636" y="2556613"/>
            <a:ext cx="3016406" cy="233044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5843523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0/9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7385093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0/7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8265396" y="2524259"/>
            <a:ext cx="9769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8323715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F9E780-A8FF-4F92-BDCE-312075892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9142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9085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t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7300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930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930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1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191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s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2612712" y="2347137"/>
            <a:ext cx="1317514" cy="1078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2612712" y="3774777"/>
            <a:ext cx="1317514" cy="12868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4177082" y="2593993"/>
            <a:ext cx="0" cy="22207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7295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4423939" y="5061615"/>
            <a:ext cx="2877019" cy="5588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2572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4/16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2701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0/13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4423938" y="2347137"/>
            <a:ext cx="2871802" cy="3492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7542597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7789452" y="2382060"/>
            <a:ext cx="1368426" cy="9964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7794670" y="3727585"/>
            <a:ext cx="1363209" cy="138991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3538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5536162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5536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4/14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4351636" y="2556613"/>
            <a:ext cx="3016406" cy="233044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5843523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4/9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7385093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0/7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8265396" y="2524259"/>
            <a:ext cx="9769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8323715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6B6E81-E6E0-4603-9C0D-A31F269A9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334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Arbori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minimi</a:t>
            </a:r>
            <a:r>
              <a:rPr lang="en-US" dirty="0">
                <a:solidFill>
                  <a:schemeClr val="accent2"/>
                </a:solidFill>
              </a:rPr>
              <a:t> de </a:t>
            </a:r>
            <a:r>
              <a:rPr lang="en-US" dirty="0" err="1">
                <a:solidFill>
                  <a:schemeClr val="accent2"/>
                </a:solidFill>
              </a:rPr>
              <a:t>acoperire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127683-8B59-43FF-A5FE-7C891D87F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4220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9085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t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7300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930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930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1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191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s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2612712" y="2347137"/>
            <a:ext cx="1317514" cy="10785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2612712" y="3774777"/>
            <a:ext cx="1317514" cy="12868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4177082" y="2593993"/>
            <a:ext cx="0" cy="22207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7295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4423939" y="5061615"/>
            <a:ext cx="2877019" cy="558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2572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4/16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2701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0/13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4423938" y="2347137"/>
            <a:ext cx="2871802" cy="3492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7542597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7789452" y="2382060"/>
            <a:ext cx="1368426" cy="9964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7794670" y="3727585"/>
            <a:ext cx="1363209" cy="1389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3538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5536162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5536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4/14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4351636" y="2556613"/>
            <a:ext cx="3016406" cy="23304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5843523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4/9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7385093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0/7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8265396" y="2524259"/>
            <a:ext cx="9769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8323715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B39A55-2DAC-4C07-BE42-BE0515560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8518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9085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t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7300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930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930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1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191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s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2612712" y="2347137"/>
            <a:ext cx="1317514" cy="10785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2612712" y="3774777"/>
            <a:ext cx="1317514" cy="128683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4177082" y="2593993"/>
            <a:ext cx="0" cy="222076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7295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4423939" y="5061615"/>
            <a:ext cx="2877019" cy="558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2572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4/16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2701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0/13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4423938" y="2347137"/>
            <a:ext cx="2871802" cy="3492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7542597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7789452" y="2382060"/>
            <a:ext cx="1368426" cy="99641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7794670" y="3727585"/>
            <a:ext cx="1363209" cy="1389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3538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5536162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5536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4/14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4351636" y="2556613"/>
            <a:ext cx="3016406" cy="23304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5843523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4/9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7385093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0/7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8265396" y="2524259"/>
            <a:ext cx="9769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8323715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927149-9CE1-4EBA-ABF8-747902BFA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3804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9085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t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7300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930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930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1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191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s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2612712" y="2347137"/>
            <a:ext cx="1317514" cy="10785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2612712" y="3774777"/>
            <a:ext cx="1317514" cy="128683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4177082" y="2593993"/>
            <a:ext cx="0" cy="222076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7295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4423939" y="5061615"/>
            <a:ext cx="2877019" cy="558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2572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4/16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2701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  <a:r>
              <a:rPr lang="ro-RO" sz="2800" b="1" dirty="0">
                <a:latin typeface="Arial" charset="0"/>
              </a:rPr>
              <a:t>/13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4423938" y="2347137"/>
            <a:ext cx="2871802" cy="3492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7542597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7789452" y="2382060"/>
            <a:ext cx="1368426" cy="99641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7794670" y="3727585"/>
            <a:ext cx="1363209" cy="1389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3538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  <a:r>
              <a:rPr lang="ro-RO" sz="2800" b="1" dirty="0">
                <a:latin typeface="Arial" charset="0"/>
              </a:rPr>
              <a:t>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5536162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8</a:t>
            </a:r>
            <a:r>
              <a:rPr lang="ro-RO" sz="2800" b="1" dirty="0">
                <a:latin typeface="Arial" charset="0"/>
              </a:rPr>
              <a:t>/12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5536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4/14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4351636" y="2556613"/>
            <a:ext cx="3016406" cy="23304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5843523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4/9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7385093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0/7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8265396" y="2524259"/>
            <a:ext cx="9769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  <a:r>
              <a:rPr lang="ro-RO" sz="2800" b="1" dirty="0">
                <a:latin typeface="Arial" charset="0"/>
              </a:rPr>
              <a:t>/20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8323715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4EF0BD-ED66-4FB9-BF56-11EE8B419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3220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9085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t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7300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930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930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1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191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s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2612712" y="2347137"/>
            <a:ext cx="1317514" cy="10785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2612712" y="3774777"/>
            <a:ext cx="1317514" cy="12868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4177082" y="2593993"/>
            <a:ext cx="0" cy="22207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7295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4423939" y="5061615"/>
            <a:ext cx="2877019" cy="558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2572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4/16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2701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  <a:r>
              <a:rPr lang="ro-RO" sz="2800" b="1" dirty="0">
                <a:latin typeface="Arial" charset="0"/>
              </a:rPr>
              <a:t>/13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4423938" y="2347137"/>
            <a:ext cx="2871802" cy="3492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7542597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7789452" y="2382060"/>
            <a:ext cx="1368426" cy="9964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7794670" y="3727585"/>
            <a:ext cx="1363209" cy="1389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3538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  <a:r>
              <a:rPr lang="ro-RO" sz="2800" b="1" dirty="0">
                <a:latin typeface="Arial" charset="0"/>
              </a:rPr>
              <a:t>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5536162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8</a:t>
            </a:r>
            <a:r>
              <a:rPr lang="ro-RO" sz="2800" b="1" dirty="0">
                <a:latin typeface="Arial" charset="0"/>
              </a:rPr>
              <a:t>/12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5536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4/14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4351636" y="2556613"/>
            <a:ext cx="3016406" cy="23304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5843523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4/9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7385093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0/7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8265396" y="2524259"/>
            <a:ext cx="9769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  <a:r>
              <a:rPr lang="ro-RO" sz="2800" b="1" dirty="0">
                <a:latin typeface="Arial" charset="0"/>
              </a:rPr>
              <a:t>/20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8323715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5D7F00-B751-4B93-ADF0-DB5E9C4AE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5471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9085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t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7300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930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930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1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191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s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2612712" y="2347137"/>
            <a:ext cx="1317514" cy="1078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2612712" y="3774777"/>
            <a:ext cx="1317514" cy="12868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4177082" y="2593993"/>
            <a:ext cx="0" cy="222076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7295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4423939" y="5061615"/>
            <a:ext cx="2877019" cy="558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2572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4/16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2701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  <a:r>
              <a:rPr lang="ro-RO" sz="2800" b="1" dirty="0">
                <a:latin typeface="Arial" charset="0"/>
              </a:rPr>
              <a:t>/13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4423938" y="2347137"/>
            <a:ext cx="2871802" cy="3492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7542597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7789452" y="2382060"/>
            <a:ext cx="1368426" cy="99641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7794670" y="3727585"/>
            <a:ext cx="1363209" cy="1389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3538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  <a:r>
              <a:rPr lang="ro-RO" sz="2800" b="1" dirty="0">
                <a:latin typeface="Arial" charset="0"/>
              </a:rPr>
              <a:t>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5536162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8</a:t>
            </a:r>
            <a:r>
              <a:rPr lang="ro-RO" sz="2800" b="1" dirty="0">
                <a:latin typeface="Arial" charset="0"/>
              </a:rPr>
              <a:t>/12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5536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4/14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4351636" y="2556613"/>
            <a:ext cx="3016406" cy="233044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5843523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4/9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7385093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0/7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8265396" y="2524259"/>
            <a:ext cx="9769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  <a:r>
              <a:rPr lang="ro-RO" sz="2800" b="1" dirty="0">
                <a:latin typeface="Arial" charset="0"/>
              </a:rPr>
              <a:t>/20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8323715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F74C3D-4C68-4F70-A692-E5663B131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6323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9085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t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7300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930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930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1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191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s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2612712" y="2347137"/>
            <a:ext cx="1317514" cy="1078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2612712" y="3774777"/>
            <a:ext cx="1317514" cy="12868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4177082" y="2593993"/>
            <a:ext cx="0" cy="222076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7295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4423939" y="5061615"/>
            <a:ext cx="2877019" cy="558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2572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8</a:t>
            </a:r>
            <a:r>
              <a:rPr lang="ro-RO" sz="2800" b="1" dirty="0">
                <a:latin typeface="Arial" charset="0"/>
              </a:rPr>
              <a:t>/16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2701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  <a:r>
              <a:rPr lang="ro-RO" sz="2800" b="1" dirty="0">
                <a:latin typeface="Arial" charset="0"/>
              </a:rPr>
              <a:t>/13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4423938" y="2347137"/>
            <a:ext cx="2871802" cy="3492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7542597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7789452" y="2382060"/>
            <a:ext cx="1368426" cy="99641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7794670" y="3727585"/>
            <a:ext cx="1363209" cy="1389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3538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5536162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8</a:t>
            </a:r>
            <a:r>
              <a:rPr lang="ro-RO" sz="2800" b="1" dirty="0">
                <a:latin typeface="Arial" charset="0"/>
              </a:rPr>
              <a:t>/12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5536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4/14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4351636" y="2556613"/>
            <a:ext cx="3016406" cy="233044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5843523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/9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7385093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0/7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8265396" y="2524259"/>
            <a:ext cx="9769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8</a:t>
            </a:r>
            <a:r>
              <a:rPr lang="ro-RO" sz="2800" b="1" dirty="0">
                <a:latin typeface="Arial" charset="0"/>
              </a:rPr>
              <a:t>/20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8323715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63921E-65BF-4A93-A787-6864800C6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5339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9085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t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7300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930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930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1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191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s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2612712" y="2347137"/>
            <a:ext cx="1317514" cy="10785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2612712" y="3774777"/>
            <a:ext cx="1317514" cy="12868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4177082" y="2593993"/>
            <a:ext cx="0" cy="22207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7295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4423939" y="5061615"/>
            <a:ext cx="2877019" cy="558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2572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8</a:t>
            </a:r>
            <a:r>
              <a:rPr lang="ro-RO" sz="2800" b="1" dirty="0">
                <a:latin typeface="Arial" charset="0"/>
              </a:rPr>
              <a:t>/16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2701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  <a:r>
              <a:rPr lang="ro-RO" sz="2800" b="1" dirty="0">
                <a:latin typeface="Arial" charset="0"/>
              </a:rPr>
              <a:t>/13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4423938" y="2347137"/>
            <a:ext cx="2871802" cy="3492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7542597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7789452" y="2382060"/>
            <a:ext cx="1368426" cy="9964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7794670" y="3727585"/>
            <a:ext cx="1363209" cy="1389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3538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5536162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8</a:t>
            </a:r>
            <a:r>
              <a:rPr lang="ro-RO" sz="2800" b="1" dirty="0">
                <a:latin typeface="Arial" charset="0"/>
              </a:rPr>
              <a:t>/12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5536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4/14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4351636" y="2556613"/>
            <a:ext cx="3016406" cy="23304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5843523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/9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7385093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0/7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8265396" y="2524259"/>
            <a:ext cx="9769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8</a:t>
            </a:r>
            <a:r>
              <a:rPr lang="ro-RO" sz="2800" b="1" dirty="0">
                <a:latin typeface="Arial" charset="0"/>
              </a:rPr>
              <a:t>/20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8323715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A5F05E-F9C6-4B26-8754-976F676F5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7665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9085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t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7300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930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930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1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191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s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2612712" y="2347137"/>
            <a:ext cx="1317514" cy="1078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2612712" y="3774777"/>
            <a:ext cx="1317514" cy="12868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4177082" y="2593993"/>
            <a:ext cx="0" cy="22207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7295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4423939" y="5061615"/>
            <a:ext cx="2877019" cy="558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2572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8</a:t>
            </a:r>
            <a:r>
              <a:rPr lang="ro-RO" sz="2800" b="1" dirty="0">
                <a:latin typeface="Arial" charset="0"/>
              </a:rPr>
              <a:t>/16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2701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  <a:r>
              <a:rPr lang="ro-RO" sz="2800" b="1" dirty="0">
                <a:latin typeface="Arial" charset="0"/>
              </a:rPr>
              <a:t>/13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4423938" y="2347137"/>
            <a:ext cx="2871802" cy="3492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7542597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7789452" y="2382060"/>
            <a:ext cx="1368426" cy="99641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7794670" y="3727585"/>
            <a:ext cx="1363209" cy="1389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3538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5536162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8</a:t>
            </a:r>
            <a:r>
              <a:rPr lang="ro-RO" sz="2800" b="1" dirty="0">
                <a:latin typeface="Arial" charset="0"/>
              </a:rPr>
              <a:t>/12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5536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4/14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4351636" y="2556613"/>
            <a:ext cx="3016406" cy="23304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5843523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/9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7385093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0/7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8265396" y="2524259"/>
            <a:ext cx="9769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8</a:t>
            </a:r>
            <a:r>
              <a:rPr lang="ro-RO" sz="2800" b="1" dirty="0">
                <a:latin typeface="Arial" charset="0"/>
              </a:rPr>
              <a:t>/20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8323715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55DC78-23CB-4097-8973-2010B5827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7881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9085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t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7300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930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930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1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191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s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2612712" y="2347137"/>
            <a:ext cx="1317514" cy="1078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2612712" y="3774777"/>
            <a:ext cx="1317514" cy="12868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4177082" y="2593993"/>
            <a:ext cx="0" cy="22207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7295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4423939" y="5061615"/>
            <a:ext cx="2877019" cy="558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2572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/16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2701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  <a:r>
              <a:rPr lang="ro-RO" sz="2800" b="1" dirty="0">
                <a:latin typeface="Arial" charset="0"/>
              </a:rPr>
              <a:t>/13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4423938" y="2347137"/>
            <a:ext cx="2871802" cy="3492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7542597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7789452" y="2382060"/>
            <a:ext cx="1368426" cy="99641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7794670" y="3727585"/>
            <a:ext cx="1363209" cy="1389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3538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5536162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/12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5536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4/14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4351636" y="2556613"/>
            <a:ext cx="3016406" cy="23304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5843523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/9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7385093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0/7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8115938" y="2471624"/>
            <a:ext cx="11449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8323715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A3B439-8C97-4C34-82EB-51EB56421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6389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9085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t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7300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930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930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1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191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s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2612712" y="2347137"/>
            <a:ext cx="1317514" cy="10785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2612712" y="3774777"/>
            <a:ext cx="1317514" cy="12868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4177082" y="2593993"/>
            <a:ext cx="0" cy="22207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7295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4423939" y="5061615"/>
            <a:ext cx="2877019" cy="558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2572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/16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2701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  <a:r>
              <a:rPr lang="ro-RO" sz="2800" b="1" dirty="0">
                <a:latin typeface="Arial" charset="0"/>
              </a:rPr>
              <a:t>/13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4423938" y="2347137"/>
            <a:ext cx="2871802" cy="3492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7542597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7789452" y="2382060"/>
            <a:ext cx="1368426" cy="9964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7794670" y="3727585"/>
            <a:ext cx="1363209" cy="1389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3538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5536162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/12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5536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4/14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4351636" y="2556613"/>
            <a:ext cx="3016406" cy="23304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5843523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/9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7385093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0/7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8115938" y="2471624"/>
            <a:ext cx="11449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8323715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5D476D-D27B-4919-97B1-4CA3EBDF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76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Kruskal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ADF29BA-27BE-45E5-9EC9-91A53CFEC1FC}"/>
                  </a:ext>
                </a:extLst>
              </p:cNvPr>
              <p:cNvSpPr/>
              <p:nvPr/>
            </p:nvSpPr>
            <p:spPr>
              <a:xfrm>
                <a:off x="1925411" y="1166844"/>
                <a:ext cx="8633732" cy="48936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tree Kruskal(G) {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sort(G.E); </a:t>
                </a:r>
                <a:r>
                  <a:rPr lang="en-US" sz="2400" dirty="0">
                    <a:solidFill>
                      <a:srgbClr val="008000"/>
                    </a:solidFill>
                    <a:latin typeface="Consolas" panose="020B0609020204030204" pitchFamily="49" charset="0"/>
                  </a:rPr>
                  <a:t>// sort by weight</a:t>
                </a:r>
                <a:endParaRPr lang="en-US" sz="24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A = {};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</a:t>
                </a:r>
                <a:r>
                  <a:rPr lang="en-US" sz="2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for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2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each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(</a:t>
                </a:r>
                <a:r>
                  <a:rPr lang="en-US" sz="2400" dirty="0">
                    <a:solidFill>
                      <a:srgbClr val="2B91AF"/>
                    </a:solidFill>
                    <a:latin typeface="Consolas" panose="020B0609020204030204" pitchFamily="49" charset="0"/>
                  </a:rPr>
                  <a:t>node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in G.V)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</a:t>
                </a:r>
                <a:r>
                  <a:rPr lang="en-US" sz="2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Make_set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</a:t>
                </a:r>
                <a:r>
                  <a:rPr lang="en-US" sz="2400" dirty="0">
                    <a:solidFill>
                      <a:srgbClr val="2B91AF"/>
                    </a:solidFill>
                    <a:latin typeface="Consolas" panose="020B0609020204030204" pitchFamily="49" charset="0"/>
                  </a:rPr>
                  <a:t>node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);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</a:t>
                </a:r>
                <a:r>
                  <a:rPr lang="en-US" sz="2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for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2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each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((u, v) </a:t>
                </a:r>
                <a:r>
                  <a:rPr lang="en-US" sz="2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in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G.E) {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</a:t>
                </a:r>
                <a:r>
                  <a:rPr lang="en-US" sz="2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if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(</a:t>
                </a:r>
                <a:r>
                  <a:rPr lang="en-US" sz="2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Find_set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(u) != </a:t>
                </a:r>
                <a:r>
                  <a:rPr lang="en-US" sz="2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Find_set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(v)) {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    A = A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{(u, v)};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    Union(</a:t>
                </a:r>
                <a:r>
                  <a:rPr lang="en-US" sz="2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Find_set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(u), </a:t>
                </a:r>
                <a:r>
                  <a:rPr lang="en-US" sz="2400" dirty="0" err="1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Find_set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(v));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    }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}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   </a:t>
                </a:r>
                <a:r>
                  <a:rPr lang="en-US" sz="24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return</a:t>
                </a:r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A;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}</a:t>
                </a:r>
                <a:endParaRPr lang="en-US" sz="2400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ADF29BA-27BE-45E5-9EC9-91A53CFEC1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411" y="1166844"/>
                <a:ext cx="8633732" cy="4893647"/>
              </a:xfrm>
              <a:prstGeom prst="rect">
                <a:avLst/>
              </a:prstGeom>
              <a:blipFill>
                <a:blip r:embed="rId2"/>
                <a:stretch>
                  <a:fillRect l="-1130" t="-996" b="-1868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CC44F-1E54-4CFC-B9F7-0097BB202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748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9085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t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7300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930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930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1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191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s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2612712" y="2347137"/>
            <a:ext cx="1317514" cy="10785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2612712" y="3774777"/>
            <a:ext cx="1317514" cy="128683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4177082" y="2593993"/>
            <a:ext cx="0" cy="22207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7295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4423939" y="5061615"/>
            <a:ext cx="2877019" cy="5588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2572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/16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2701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  <a:r>
              <a:rPr lang="ro-RO" sz="2800" b="1" dirty="0">
                <a:latin typeface="Arial" charset="0"/>
              </a:rPr>
              <a:t>/13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4423938" y="2347137"/>
            <a:ext cx="2871802" cy="3492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7542597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7789452" y="2382060"/>
            <a:ext cx="1368426" cy="9964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7794670" y="3727585"/>
            <a:ext cx="1363209" cy="138991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3538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5536162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/12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5536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4/14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4351636" y="2556613"/>
            <a:ext cx="3016406" cy="23304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5843523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/9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7385093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0/7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8115938" y="2471624"/>
            <a:ext cx="11449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8323715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C0C824-BEC2-4290-B34C-2D43748B6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4002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9085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t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7300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930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930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1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191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s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2612712" y="2347137"/>
            <a:ext cx="1317514" cy="10785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2612712" y="3774777"/>
            <a:ext cx="1317514" cy="128683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4177082" y="2593993"/>
            <a:ext cx="0" cy="22207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7295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4423939" y="5061615"/>
            <a:ext cx="2877019" cy="5588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2572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/16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2701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  <a:r>
              <a:rPr lang="ro-RO" sz="2800" b="1" dirty="0">
                <a:latin typeface="Arial" charset="0"/>
              </a:rPr>
              <a:t>/13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4423938" y="2347137"/>
            <a:ext cx="2871802" cy="3492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7542597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7789452" y="2382060"/>
            <a:ext cx="1368426" cy="9964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7794670" y="3727585"/>
            <a:ext cx="1363209" cy="138991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3538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5536162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/12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5536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4/14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4351636" y="2556613"/>
            <a:ext cx="3016406" cy="23304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5843523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/9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7385093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0/7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8115938" y="2471624"/>
            <a:ext cx="11449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8323715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D7856D-1FF0-4689-9408-FEDDED7A4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4484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9085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t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7300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930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930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1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191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s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2612712" y="2347137"/>
            <a:ext cx="1317514" cy="10785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2612712" y="3774777"/>
            <a:ext cx="1317514" cy="12868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4177082" y="2593993"/>
            <a:ext cx="0" cy="22207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7295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4423939" y="5061615"/>
            <a:ext cx="2877019" cy="558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2572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/16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2701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  <a:r>
              <a:rPr lang="ro-RO" sz="2800" b="1" dirty="0">
                <a:latin typeface="Arial" charset="0"/>
              </a:rPr>
              <a:t>/13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4423938" y="2347137"/>
            <a:ext cx="2871802" cy="3492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7542597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7789452" y="2382060"/>
            <a:ext cx="1368426" cy="9964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7794670" y="3727585"/>
            <a:ext cx="1363209" cy="1389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3538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5536162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/12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5536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4/14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4351636" y="2556613"/>
            <a:ext cx="3016406" cy="23304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5843523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/9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7385093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0/7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8115938" y="2471624"/>
            <a:ext cx="11449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8323715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77FFC0-7A2A-4267-A9BC-7B853F6FD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4803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9085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t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7300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930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930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1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191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s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2612712" y="2347137"/>
            <a:ext cx="1317514" cy="10785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2612712" y="3774777"/>
            <a:ext cx="1317514" cy="128683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4177082" y="2593993"/>
            <a:ext cx="0" cy="22207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7295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4423939" y="5061615"/>
            <a:ext cx="2877019" cy="5588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2572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/16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2701968" y="4425419"/>
            <a:ext cx="962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  <a:r>
              <a:rPr lang="ro-RO" sz="2800" b="1" dirty="0">
                <a:latin typeface="Arial" charset="0"/>
              </a:rPr>
              <a:t>/13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4423938" y="2347137"/>
            <a:ext cx="2871802" cy="3492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7542597" y="2628915"/>
            <a:ext cx="5217" cy="224172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7789452" y="2382060"/>
            <a:ext cx="1368426" cy="99641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7794670" y="3727585"/>
            <a:ext cx="1363209" cy="1389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3538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5536162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/12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5536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4/14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4351636" y="2556613"/>
            <a:ext cx="3016406" cy="23304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5843523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/9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7385093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0/7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8115938" y="2471624"/>
            <a:ext cx="11449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8323715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E7A8A5-E352-4F42-9A87-0D6B7F436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689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9085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t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7300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930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930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1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191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s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2612712" y="2347137"/>
            <a:ext cx="1317514" cy="10785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2612712" y="3774777"/>
            <a:ext cx="1317514" cy="128683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4177082" y="2593993"/>
            <a:ext cx="0" cy="22207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7295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4423939" y="5061615"/>
            <a:ext cx="2877019" cy="5588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2572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/16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2383212" y="4298582"/>
            <a:ext cx="13321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  <a:r>
              <a:rPr lang="ro-RO" sz="2800" b="1" dirty="0">
                <a:latin typeface="Arial" charset="0"/>
              </a:rPr>
              <a:t>/13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4423938" y="2347137"/>
            <a:ext cx="2871802" cy="3492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7542597" y="2628915"/>
            <a:ext cx="5217" cy="224172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7789452" y="2382060"/>
            <a:ext cx="1368426" cy="99641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7794670" y="3727585"/>
            <a:ext cx="1363209" cy="1389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3538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5536162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/12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5536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  <a:r>
              <a:rPr lang="ro-RO" sz="2800" b="1" dirty="0">
                <a:latin typeface="Arial" charset="0"/>
              </a:rPr>
              <a:t>/14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4351636" y="2556613"/>
            <a:ext cx="3016406" cy="23304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5843523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/9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7385093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7</a:t>
            </a:r>
            <a:r>
              <a:rPr lang="ro-RO" sz="2800" b="1" dirty="0">
                <a:latin typeface="Arial" charset="0"/>
              </a:rPr>
              <a:t>/7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8115938" y="2471624"/>
            <a:ext cx="11449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19</a:t>
            </a:r>
            <a:r>
              <a:rPr lang="ro-RO" sz="2800" b="1" dirty="0">
                <a:latin typeface="Arial" charset="0"/>
              </a:rPr>
              <a:t>/20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8323715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2106B0-2897-446C-A44F-F2D6A7C77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077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Ford-Fulkerson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9085576" y="330617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t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7300957" y="487064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3930226" y="48147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930226" y="21002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1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191302" y="335336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s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2"/>
          </p:cNvCxnSpPr>
          <p:nvPr/>
        </p:nvCxnSpPr>
        <p:spPr bwMode="auto">
          <a:xfrm flipV="1">
            <a:off x="2612712" y="2347137"/>
            <a:ext cx="1317514" cy="10785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5"/>
            <a:endCxn id="14" idx="2"/>
          </p:cNvCxnSpPr>
          <p:nvPr/>
        </p:nvCxnSpPr>
        <p:spPr bwMode="auto">
          <a:xfrm>
            <a:off x="2612712" y="3774777"/>
            <a:ext cx="1317514" cy="12868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 bwMode="auto">
          <a:xfrm flipV="1">
            <a:off x="4177082" y="2593993"/>
            <a:ext cx="0" cy="22207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7295740" y="21352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dirty="0">
                <a:latin typeface="Arial" charset="0"/>
              </a:rPr>
              <a:t>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 bwMode="auto">
          <a:xfrm>
            <a:off x="4423939" y="5061615"/>
            <a:ext cx="2877019" cy="558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 rot="19198300">
            <a:off x="2572785" y="2341221"/>
            <a:ext cx="1122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/16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 rot="2603779">
            <a:off x="2383212" y="4298582"/>
            <a:ext cx="13321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  <a:r>
              <a:rPr lang="ro-RO" sz="2800" b="1" dirty="0">
                <a:latin typeface="Arial" charset="0"/>
              </a:rPr>
              <a:t>/13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D874728-0EF3-49B8-A62B-5D89CABCC7A5}"/>
              </a:ext>
            </a:extLst>
          </p:cNvPr>
          <p:cNvCxnSpPr>
            <a:cxnSpLocks/>
            <a:stCxn id="28" idx="2"/>
            <a:endCxn id="15" idx="6"/>
          </p:cNvCxnSpPr>
          <p:nvPr/>
        </p:nvCxnSpPr>
        <p:spPr bwMode="auto">
          <a:xfrm flipH="1" flipV="1">
            <a:off x="4423938" y="2347137"/>
            <a:ext cx="2871802" cy="3492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65D7CFF-F4B8-478B-AD3A-06F73ADAFD36}"/>
              </a:ext>
            </a:extLst>
          </p:cNvPr>
          <p:cNvCxnSpPr>
            <a:cxnSpLocks/>
            <a:stCxn id="13" idx="0"/>
            <a:endCxn id="28" idx="4"/>
          </p:cNvCxnSpPr>
          <p:nvPr/>
        </p:nvCxnSpPr>
        <p:spPr bwMode="auto">
          <a:xfrm flipH="1" flipV="1">
            <a:off x="7542597" y="2628915"/>
            <a:ext cx="5217" cy="22417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9EC475D-249B-4072-B973-F150F60030B1}"/>
              </a:ext>
            </a:extLst>
          </p:cNvPr>
          <p:cNvCxnSpPr>
            <a:cxnSpLocks/>
            <a:stCxn id="11" idx="1"/>
            <a:endCxn id="28" idx="6"/>
          </p:cNvCxnSpPr>
          <p:nvPr/>
        </p:nvCxnSpPr>
        <p:spPr bwMode="auto">
          <a:xfrm flipH="1" flipV="1">
            <a:off x="7789452" y="2382060"/>
            <a:ext cx="1368426" cy="99641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2E46BE0-208D-4E82-B765-8E9E028BCD3F}"/>
              </a:ext>
            </a:extLst>
          </p:cNvPr>
          <p:cNvCxnSpPr>
            <a:cxnSpLocks/>
            <a:stCxn id="11" idx="3"/>
            <a:endCxn id="13" idx="6"/>
          </p:cNvCxnSpPr>
          <p:nvPr/>
        </p:nvCxnSpPr>
        <p:spPr bwMode="auto">
          <a:xfrm flipH="1">
            <a:off x="7794670" y="3727585"/>
            <a:ext cx="1363209" cy="1389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18ECDE2-D71A-4D4F-8CE8-73CE417AA09A}"/>
              </a:ext>
            </a:extLst>
          </p:cNvPr>
          <p:cNvSpPr/>
          <p:nvPr/>
        </p:nvSpPr>
        <p:spPr>
          <a:xfrm rot="16200000">
            <a:off x="3538154" y="3338613"/>
            <a:ext cx="827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DC27D2-6EE4-4016-8108-676F20C3980B}"/>
              </a:ext>
            </a:extLst>
          </p:cNvPr>
          <p:cNvSpPr/>
          <p:nvPr/>
        </p:nvSpPr>
        <p:spPr>
          <a:xfrm>
            <a:off x="5536162" y="1873593"/>
            <a:ext cx="1265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12</a:t>
            </a:r>
            <a:r>
              <a:rPr lang="ro-RO" sz="2800" b="1" dirty="0">
                <a:latin typeface="Arial" charset="0"/>
              </a:rPr>
              <a:t>/12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091EC8F-0F91-49E4-B626-FB1ED56E8C6D}"/>
              </a:ext>
            </a:extLst>
          </p:cNvPr>
          <p:cNvSpPr/>
          <p:nvPr/>
        </p:nvSpPr>
        <p:spPr>
          <a:xfrm>
            <a:off x="5536161" y="5117497"/>
            <a:ext cx="1148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  <a:r>
              <a:rPr lang="ro-RO" sz="2800" b="1" dirty="0">
                <a:latin typeface="Arial" charset="0"/>
              </a:rPr>
              <a:t>/14</a:t>
            </a:r>
            <a:endParaRPr lang="en-US" sz="2800" b="1" dirty="0">
              <a:latin typeface="Arial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9674528-51B1-4885-994C-01A7A19AB621}"/>
              </a:ext>
            </a:extLst>
          </p:cNvPr>
          <p:cNvCxnSpPr>
            <a:cxnSpLocks/>
            <a:stCxn id="14" idx="7"/>
            <a:endCxn id="28" idx="3"/>
          </p:cNvCxnSpPr>
          <p:nvPr/>
        </p:nvCxnSpPr>
        <p:spPr bwMode="auto">
          <a:xfrm flipV="1">
            <a:off x="4351636" y="2556613"/>
            <a:ext cx="3016406" cy="23304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1278A83-E5AE-424C-BB68-1B5EBFDA6D7A}"/>
              </a:ext>
            </a:extLst>
          </p:cNvPr>
          <p:cNvSpPr/>
          <p:nvPr/>
        </p:nvSpPr>
        <p:spPr>
          <a:xfrm rot="19097822">
            <a:off x="5843523" y="3400593"/>
            <a:ext cx="877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  <a:r>
              <a:rPr lang="ro-RO" sz="2800" b="1" dirty="0">
                <a:latin typeface="Arial" charset="0"/>
              </a:rPr>
              <a:t>/9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7AE07A-A21E-4F97-A233-EB526DE73AB5}"/>
              </a:ext>
            </a:extLst>
          </p:cNvPr>
          <p:cNvSpPr/>
          <p:nvPr/>
        </p:nvSpPr>
        <p:spPr>
          <a:xfrm rot="16200000">
            <a:off x="7385093" y="3370679"/>
            <a:ext cx="936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7</a:t>
            </a:r>
            <a:r>
              <a:rPr lang="ro-RO" sz="2800" b="1" dirty="0">
                <a:latin typeface="Arial" charset="0"/>
              </a:rPr>
              <a:t>/7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75BAE15-F7FF-4A23-8959-3E5727CA4149}"/>
              </a:ext>
            </a:extLst>
          </p:cNvPr>
          <p:cNvSpPr/>
          <p:nvPr/>
        </p:nvSpPr>
        <p:spPr>
          <a:xfrm rot="2328105">
            <a:off x="8115938" y="2471624"/>
            <a:ext cx="11449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19</a:t>
            </a:r>
            <a:r>
              <a:rPr lang="ro-RO" sz="2800" b="1" dirty="0">
                <a:latin typeface="Arial" charset="0"/>
              </a:rPr>
              <a:t>/20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0B5B41A-5F67-41E3-BC37-BAB66AA0291A}"/>
              </a:ext>
            </a:extLst>
          </p:cNvPr>
          <p:cNvSpPr/>
          <p:nvPr/>
        </p:nvSpPr>
        <p:spPr>
          <a:xfrm rot="18539269">
            <a:off x="8323715" y="4162327"/>
            <a:ext cx="906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4/4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1B970B-EA0B-4986-8C93-D65CBEC49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9501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06640-0166-4B85-BEF5-55242F47A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Alte considerente grafuri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13975-FF27-4CA3-A2A4-9C0959C7C2B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 dirty="0"/>
              <a:t>Se pot schimba în timp.</a:t>
            </a:r>
          </a:p>
          <a:p>
            <a:endParaRPr lang="ro-RO" dirty="0"/>
          </a:p>
          <a:p>
            <a:r>
              <a:rPr lang="ro-RO" dirty="0" err="1"/>
              <a:t>LineGraph</a:t>
            </a:r>
            <a:r>
              <a:rPr lang="ro-RO" dirty="0"/>
              <a:t> – Pentru un graf non-direcțional muchiile devin noduri și nodurile muchii.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2BB7E-193A-4C33-BF9E-DC5A9F2F2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2311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BD33F-E83B-4269-8875-697A077BB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solidFill>
                  <a:schemeClr val="accent2"/>
                </a:solidFill>
              </a:rPr>
              <a:t>Use</a:t>
            </a:r>
            <a:r>
              <a:rPr lang="ro-RO" dirty="0">
                <a:solidFill>
                  <a:schemeClr val="accent2"/>
                </a:solidFill>
              </a:rPr>
              <a:t> case grafuri – </a:t>
            </a:r>
            <a:r>
              <a:rPr lang="en-US" dirty="0">
                <a:solidFill>
                  <a:schemeClr val="accent2"/>
                </a:solidFill>
              </a:rPr>
              <a:t>G</a:t>
            </a:r>
            <a:r>
              <a:rPr lang="ro-RO" dirty="0">
                <a:solidFill>
                  <a:schemeClr val="accent2"/>
                </a:solidFill>
              </a:rPr>
              <a:t>ranițe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32A09FE3-A6A8-48E2-87EE-75FE5E0726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477" y="1093174"/>
            <a:ext cx="5090950" cy="510501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64998-0C31-4BB2-95AC-9A505B557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8928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E6119-8E02-4B40-8637-D5E74B38D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solidFill>
                  <a:schemeClr val="accent2"/>
                </a:solidFill>
              </a:rPr>
              <a:t>Use</a:t>
            </a:r>
            <a:r>
              <a:rPr lang="ro-RO" dirty="0">
                <a:solidFill>
                  <a:schemeClr val="accent2"/>
                </a:solidFill>
              </a:rPr>
              <a:t> case grafuri – Grafică calculator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A9F77-F72E-4B62-8571-B3744C3DD72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6" name="Picture 5" descr="A picture containing table, sitting, chair, umbrella&#10;&#10;Description automatically generated">
            <a:extLst>
              <a:ext uri="{FF2B5EF4-FFF2-40B4-BE49-F238E27FC236}">
                <a16:creationId xmlns:a16="http://schemas.microsoft.com/office/drawing/2014/main" id="{A540B89C-9812-4A36-8C12-72ED60980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700212"/>
            <a:ext cx="5715000" cy="428625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614FA-20B2-49A9-9021-D045191A1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8993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3876F-D110-4A75-A94E-DC1E4C7E6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 caser </a:t>
            </a:r>
            <a:r>
              <a:rPr lang="en-US" dirty="0" err="1">
                <a:solidFill>
                  <a:schemeClr val="accent2"/>
                </a:solidFill>
              </a:rPr>
              <a:t>grafuri</a:t>
            </a:r>
            <a:r>
              <a:rPr lang="en-US" dirty="0">
                <a:solidFill>
                  <a:schemeClr val="accent2"/>
                </a:solidFill>
              </a:rPr>
              <a:t> – </a:t>
            </a:r>
            <a:r>
              <a:rPr lang="en-US" dirty="0" err="1">
                <a:solidFill>
                  <a:schemeClr val="accent2"/>
                </a:solidFill>
              </a:rPr>
              <a:t>utilit</a:t>
            </a:r>
            <a:r>
              <a:rPr lang="ro-RO" dirty="0" err="1">
                <a:solidFill>
                  <a:schemeClr val="accent2"/>
                </a:solidFill>
              </a:rPr>
              <a:t>ăți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Picture 5" descr="A large boat in a harbor&#10;&#10;Description automatically generated">
            <a:extLst>
              <a:ext uri="{FF2B5EF4-FFF2-40B4-BE49-F238E27FC236}">
                <a16:creationId xmlns:a16="http://schemas.microsoft.com/office/drawing/2014/main" id="{956418BC-C8C2-46C3-9113-C6B76A4CD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028" y="1173480"/>
            <a:ext cx="3509772" cy="2339848"/>
          </a:xfrm>
          <a:prstGeom prst="rect">
            <a:avLst/>
          </a:prstGeom>
        </p:spPr>
      </p:pic>
      <p:pic>
        <p:nvPicPr>
          <p:cNvPr id="8" name="Picture 7" descr="A picture containing outdoor, boat, water, lake&#10;&#10;Description automatically generated">
            <a:extLst>
              <a:ext uri="{FF2B5EF4-FFF2-40B4-BE49-F238E27FC236}">
                <a16:creationId xmlns:a16="http://schemas.microsoft.com/office/drawing/2014/main" id="{28C3AE39-E96E-4471-A04E-0D108591F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961" y="3827908"/>
            <a:ext cx="4841533" cy="2589657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43DE4F41-EBF4-4925-B144-6CC572F5AF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029" y="3619470"/>
            <a:ext cx="3931207" cy="2798094"/>
          </a:xfrm>
          <a:prstGeom prst="rect">
            <a:avLst/>
          </a:prstGeom>
        </p:spPr>
      </p:pic>
      <p:pic>
        <p:nvPicPr>
          <p:cNvPr id="12" name="Picture 11" descr="A picture containing toy, table, truck, man&#10;&#10;Description automatically generated">
            <a:extLst>
              <a:ext uri="{FF2B5EF4-FFF2-40B4-BE49-F238E27FC236}">
                <a16:creationId xmlns:a16="http://schemas.microsoft.com/office/drawing/2014/main" id="{9C22EC37-8E83-4BC9-87CB-D8F6DE2316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903" y="1138334"/>
            <a:ext cx="3509772" cy="263232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2B6EE-29EC-4113-9FAB-5E682BB9A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797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Kruskal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F8132E34-D4B3-4D72-812F-AC01FF5F8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432" y="1520599"/>
            <a:ext cx="4109277" cy="422705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290E2-19C2-4783-BE9F-3A0DCCAFA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648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34C27-D998-446F-860B-05BC73C45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solidFill>
                  <a:schemeClr val="accent2"/>
                </a:solidFill>
              </a:rPr>
              <a:t>Use</a:t>
            </a:r>
            <a:r>
              <a:rPr lang="ro-RO" dirty="0">
                <a:solidFill>
                  <a:schemeClr val="accent2"/>
                </a:solidFill>
              </a:rPr>
              <a:t> case grafuri – Code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D2F6564D-6789-410B-B899-B06C5D545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193" y="1999486"/>
            <a:ext cx="3673145" cy="3943463"/>
          </a:xfrm>
          <a:prstGeom prst="rect">
            <a:avLst/>
          </a:prstGeom>
        </p:spPr>
      </p:pic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AD1B9265-9DAE-4601-8F26-C860C80204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103" y="1743728"/>
            <a:ext cx="5044942" cy="394346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FBD94-90C4-40AD-9D78-972C89C7B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0140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BD33F-E83B-4269-8875-697A077BB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solidFill>
                  <a:schemeClr val="accent2"/>
                </a:solidFill>
              </a:rPr>
              <a:t>Use</a:t>
            </a:r>
            <a:r>
              <a:rPr lang="ro-RO" dirty="0">
                <a:solidFill>
                  <a:schemeClr val="accent2"/>
                </a:solidFill>
              </a:rPr>
              <a:t> case grafuri – </a:t>
            </a:r>
            <a:r>
              <a:rPr lang="en-US" dirty="0" err="1">
                <a:solidFill>
                  <a:schemeClr val="accent2"/>
                </a:solidFill>
              </a:rPr>
              <a:t>Reprezentare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Jocuri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5988FE69-BA37-4493-BB64-B8A22A689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965" y="1626941"/>
            <a:ext cx="5985591" cy="4192370"/>
          </a:xfrm>
          <a:prstGeom prst="rect">
            <a:avLst/>
          </a:prstGeom>
        </p:spPr>
      </p:pic>
      <p:pic>
        <p:nvPicPr>
          <p:cNvPr id="6" name="Picture 5" descr="A picture containing black, cow, row, group&#10;&#10;Description automatically generated">
            <a:extLst>
              <a:ext uri="{FF2B5EF4-FFF2-40B4-BE49-F238E27FC236}">
                <a16:creationId xmlns:a16="http://schemas.microsoft.com/office/drawing/2014/main" id="{48979500-8E3B-4296-A9C7-87B37F2BA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944" y="1859644"/>
            <a:ext cx="3726964" cy="372696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B8C47-37FB-420B-9565-63C4EA20A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938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BD33F-E83B-4269-8875-697A077BB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solidFill>
                  <a:schemeClr val="accent2"/>
                </a:solidFill>
              </a:rPr>
              <a:t>Use</a:t>
            </a:r>
            <a:r>
              <a:rPr lang="ro-RO" dirty="0">
                <a:solidFill>
                  <a:schemeClr val="accent2"/>
                </a:solidFill>
              </a:rPr>
              <a:t> case grafuri - Internet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7" name="Picture 6" descr="A star in the background&#10;&#10;Description automatically generated">
            <a:extLst>
              <a:ext uri="{FF2B5EF4-FFF2-40B4-BE49-F238E27FC236}">
                <a16:creationId xmlns:a16="http://schemas.microsoft.com/office/drawing/2014/main" id="{27C0872C-D0E4-43E2-9AB0-7D2D70BDF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693" y="1363436"/>
            <a:ext cx="4762500" cy="47625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B4086-2528-4CB4-A52C-4852F7419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7139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20790-1608-40D1-8847-973911A67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solidFill>
                  <a:schemeClr val="accent2"/>
                </a:solidFill>
              </a:rPr>
              <a:t>Use</a:t>
            </a:r>
            <a:r>
              <a:rPr lang="ro-RO" dirty="0">
                <a:solidFill>
                  <a:schemeClr val="accent2"/>
                </a:solidFill>
              </a:rPr>
              <a:t> case grafuri – Circuite electrice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FC65BB4-81E2-4E01-A60F-93EE803C1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631" y="2043112"/>
            <a:ext cx="6000750" cy="360045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569C1E-F9DD-4483-A703-6BD3E7598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9363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99451-8CC8-4591-9B0E-F415EDF88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solidFill>
                  <a:schemeClr val="accent2"/>
                </a:solidFill>
              </a:rPr>
              <a:t>Use</a:t>
            </a:r>
            <a:r>
              <a:rPr lang="ro-RO" dirty="0">
                <a:solidFill>
                  <a:schemeClr val="accent2"/>
                </a:solidFill>
              </a:rPr>
              <a:t> case grafuri – Circuite logice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863078-3832-4EA8-9F01-70971406F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534" y="1469394"/>
            <a:ext cx="7523967" cy="442327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0EF84-7A14-41E9-A727-C1D84EE44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5996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2339D-3F59-4FFC-8382-1EF977A0A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solidFill>
                  <a:schemeClr val="accent2"/>
                </a:solidFill>
              </a:rPr>
              <a:t>Use</a:t>
            </a:r>
            <a:r>
              <a:rPr lang="ro-RO" dirty="0">
                <a:solidFill>
                  <a:schemeClr val="accent2"/>
                </a:solidFill>
              </a:rPr>
              <a:t> case grafuri – Grafuri sociale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Picture 5" descr="A picture containing hanging, table, group, small&#10;&#10;Description automatically generated">
            <a:extLst>
              <a:ext uri="{FF2B5EF4-FFF2-40B4-BE49-F238E27FC236}">
                <a16:creationId xmlns:a16="http://schemas.microsoft.com/office/drawing/2014/main" id="{30D7B734-0FC8-4DD6-9833-69C58D5EB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050" y="1475135"/>
            <a:ext cx="6564878" cy="465635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3AB3C-BC71-42C7-B22A-94C3AF310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3839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3D31B-CC2C-4709-892F-F9B1683AC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 case-</a:t>
            </a:r>
            <a:r>
              <a:rPr lang="en-US" dirty="0" err="1">
                <a:solidFill>
                  <a:schemeClr val="accent2"/>
                </a:solidFill>
              </a:rPr>
              <a:t>uri</a:t>
            </a:r>
            <a:r>
              <a:rPr lang="en-US" dirty="0">
                <a:solidFill>
                  <a:schemeClr val="accent2"/>
                </a:solidFill>
              </a:rPr>
              <a:t> – Knowledge graph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28177A-4362-4CBC-8C64-72E88800F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800" y="1450976"/>
            <a:ext cx="6801200" cy="3981655"/>
          </a:xfrm>
          <a:prstGeom prst="rect">
            <a:avLst/>
          </a:prstGeom>
        </p:spPr>
      </p:pic>
      <p:pic>
        <p:nvPicPr>
          <p:cNvPr id="6" name="Picture 5" descr="A picture containing object, drawing, guitar, clock&#10;&#10;Description automatically generated">
            <a:extLst>
              <a:ext uri="{FF2B5EF4-FFF2-40B4-BE49-F238E27FC236}">
                <a16:creationId xmlns:a16="http://schemas.microsoft.com/office/drawing/2014/main" id="{5D538825-2410-4623-BE0A-0D76667F9A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326" y="4222772"/>
            <a:ext cx="6212631" cy="201292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FE792-7E90-4AF8-AFFF-C6D657D3B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8670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47B71-5A36-431D-A239-0710AE3E3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Use case-</a:t>
            </a:r>
            <a:r>
              <a:rPr lang="en-US" dirty="0" err="1">
                <a:solidFill>
                  <a:schemeClr val="accent2"/>
                </a:solidFill>
              </a:rPr>
              <a:t>uri</a:t>
            </a:r>
            <a:r>
              <a:rPr lang="en-US" dirty="0">
                <a:solidFill>
                  <a:schemeClr val="accent2"/>
                </a:solidFill>
              </a:rPr>
              <a:t> – </a:t>
            </a:r>
            <a:r>
              <a:rPr lang="en-US" dirty="0" err="1">
                <a:solidFill>
                  <a:schemeClr val="accent2"/>
                </a:solidFill>
              </a:rPr>
              <a:t>Organigrame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6A1AB0-C010-4BAD-88C4-91D4217A7D06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473" y="1556429"/>
            <a:ext cx="8103016" cy="447063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3AFB10-0A7A-45CD-858E-1DD89F430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095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607474-8183-435F-9B82-F064BE18F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095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400621-77D3-4E7D-9568-100935744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638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4C1BF2F-2CAF-448C-84CC-D24070B1D843}"/>
              </a:ext>
            </a:extLst>
          </p:cNvPr>
          <p:cNvSpPr/>
          <p:nvPr/>
        </p:nvSpPr>
        <p:spPr>
          <a:xfrm>
            <a:off x="6421148" y="4314042"/>
            <a:ext cx="621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C4A364-5B41-43C8-A3AD-4CAFD51010C3}"/>
              </a:ext>
            </a:extLst>
          </p:cNvPr>
          <p:cNvSpPr/>
          <p:nvPr/>
        </p:nvSpPr>
        <p:spPr>
          <a:xfrm>
            <a:off x="6232963" y="4925749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C063DC9-C831-42D3-B66D-7D18CE2E8E4E}"/>
              </a:ext>
            </a:extLst>
          </p:cNvPr>
          <p:cNvSpPr/>
          <p:nvPr/>
        </p:nvSpPr>
        <p:spPr>
          <a:xfrm>
            <a:off x="7867729" y="430569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77072B0-3ADD-4082-B77B-B00383AA4438}"/>
              </a:ext>
            </a:extLst>
          </p:cNvPr>
          <p:cNvSpPr/>
          <p:nvPr/>
        </p:nvSpPr>
        <p:spPr>
          <a:xfrm>
            <a:off x="4718916" y="480119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197E47-E4DD-4445-9FA2-57E6305D2C3F}"/>
              </a:ext>
            </a:extLst>
          </p:cNvPr>
          <p:cNvSpPr/>
          <p:nvPr/>
        </p:nvSpPr>
        <p:spPr>
          <a:xfrm>
            <a:off x="4155542" y="404408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F62A28-99D6-4C97-8BB7-F0C23FCC68DA}"/>
              </a:ext>
            </a:extLst>
          </p:cNvPr>
          <p:cNvSpPr/>
          <p:nvPr/>
        </p:nvSpPr>
        <p:spPr>
          <a:xfrm>
            <a:off x="4209782" y="327240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3155509-9BAE-4F37-9E10-2C7BE50346A1}"/>
              </a:ext>
            </a:extLst>
          </p:cNvPr>
          <p:cNvSpPr/>
          <p:nvPr/>
        </p:nvSpPr>
        <p:spPr>
          <a:xfrm>
            <a:off x="3184775" y="402586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2D31DA-5B9E-43A0-8DD6-37C0AF477AE6}"/>
              </a:ext>
            </a:extLst>
          </p:cNvPr>
          <p:cNvSpPr/>
          <p:nvPr/>
        </p:nvSpPr>
        <p:spPr>
          <a:xfrm>
            <a:off x="3326810" y="272602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4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663E60-A17F-48B6-8A6B-0DD11CD54235}"/>
              </a:ext>
            </a:extLst>
          </p:cNvPr>
          <p:cNvSpPr/>
          <p:nvPr/>
        </p:nvSpPr>
        <p:spPr>
          <a:xfrm>
            <a:off x="2825910" y="2410568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2F4FE6B-BAD1-4292-928A-B8033B4A4899}"/>
              </a:ext>
            </a:extLst>
          </p:cNvPr>
          <p:cNvSpPr/>
          <p:nvPr/>
        </p:nvSpPr>
        <p:spPr>
          <a:xfrm>
            <a:off x="3784042" y="227016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3A0EB36-C286-45D1-870B-5FDBB37A813E}"/>
              </a:ext>
            </a:extLst>
          </p:cNvPr>
          <p:cNvSpPr/>
          <p:nvPr/>
        </p:nvSpPr>
        <p:spPr bwMode="auto">
          <a:xfrm>
            <a:off x="8501786" y="198742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C5F850E-4DB7-4027-A84F-41FB67CB6E82}"/>
              </a:ext>
            </a:extLst>
          </p:cNvPr>
          <p:cNvSpPr/>
          <p:nvPr/>
        </p:nvSpPr>
        <p:spPr>
          <a:xfrm>
            <a:off x="7978381" y="21186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30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394DC2-7CE5-4E5D-8EBF-EB5498655366}"/>
              </a:ext>
            </a:extLst>
          </p:cNvPr>
          <p:cNvSpPr/>
          <p:nvPr/>
        </p:nvSpPr>
        <p:spPr>
          <a:xfrm>
            <a:off x="7538768" y="23461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E19908-4B1B-4865-A840-3731B95A4B3F}"/>
              </a:ext>
            </a:extLst>
          </p:cNvPr>
          <p:cNvSpPr/>
          <p:nvPr/>
        </p:nvSpPr>
        <p:spPr>
          <a:xfrm>
            <a:off x="6853887" y="228149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6F1F3B-6769-464F-8DC4-F8D0EA7D68B1}"/>
              </a:ext>
            </a:extLst>
          </p:cNvPr>
          <p:cNvSpPr/>
          <p:nvPr/>
        </p:nvSpPr>
        <p:spPr>
          <a:xfrm>
            <a:off x="6570020" y="1724532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DC2F7D-3913-47E8-A09B-52E99DDC1007}"/>
              </a:ext>
            </a:extLst>
          </p:cNvPr>
          <p:cNvSpPr/>
          <p:nvPr/>
        </p:nvSpPr>
        <p:spPr>
          <a:xfrm>
            <a:off x="6190202" y="263962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 dirty="0">
                <a:latin typeface="Arial" charset="0"/>
              </a:rPr>
              <a:t>0</a:t>
            </a:r>
            <a:endParaRPr lang="en-US" sz="2800" b="1" dirty="0"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2DF9D8-D7CC-4C1A-9D02-27BA82743C00}"/>
              </a:ext>
            </a:extLst>
          </p:cNvPr>
          <p:cNvSpPr/>
          <p:nvPr/>
        </p:nvSpPr>
        <p:spPr>
          <a:xfrm>
            <a:off x="7081439" y="313052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09CF5B-759F-45DD-AA2E-4010F3CA606E}"/>
              </a:ext>
            </a:extLst>
          </p:cNvPr>
          <p:cNvSpPr/>
          <p:nvPr/>
        </p:nvSpPr>
        <p:spPr>
          <a:xfrm>
            <a:off x="8569619" y="2989191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B807350-0855-42A6-AE90-F8B139166C56}"/>
              </a:ext>
            </a:extLst>
          </p:cNvPr>
          <p:cNvSpPr/>
          <p:nvPr/>
        </p:nvSpPr>
        <p:spPr>
          <a:xfrm>
            <a:off x="7202742" y="3598545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AEE12C-4DB8-4245-884F-33B51B068016}"/>
              </a:ext>
            </a:extLst>
          </p:cNvPr>
          <p:cNvSpPr/>
          <p:nvPr/>
        </p:nvSpPr>
        <p:spPr>
          <a:xfrm>
            <a:off x="6448830" y="3543804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781F29-AE0F-4774-8258-D96A74FB60F8}"/>
              </a:ext>
            </a:extLst>
          </p:cNvPr>
          <p:cNvSpPr/>
          <p:nvPr/>
        </p:nvSpPr>
        <p:spPr>
          <a:xfrm>
            <a:off x="5078934" y="3674038"/>
            <a:ext cx="6903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15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2CD746-3465-4657-8760-B4E3AEDA4A4B}"/>
              </a:ext>
            </a:extLst>
          </p:cNvPr>
          <p:cNvSpPr/>
          <p:nvPr/>
        </p:nvSpPr>
        <p:spPr>
          <a:xfrm>
            <a:off x="5798324" y="4176550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17EDD40-F90B-445D-B095-86516DB5404F}"/>
              </a:ext>
            </a:extLst>
          </p:cNvPr>
          <p:cNvSpPr/>
          <p:nvPr/>
        </p:nvSpPr>
        <p:spPr>
          <a:xfrm>
            <a:off x="5841846" y="3293326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6F18A0-6AD8-4912-A4BB-F57C5C344AE7}"/>
              </a:ext>
            </a:extLst>
          </p:cNvPr>
          <p:cNvSpPr/>
          <p:nvPr/>
        </p:nvSpPr>
        <p:spPr>
          <a:xfrm>
            <a:off x="4861913" y="2804713"/>
            <a:ext cx="6424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422BB9-6A7F-4BD2-9676-A6410BB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Algoritmul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lui</a:t>
            </a:r>
            <a:r>
              <a:rPr lang="en-US" dirty="0">
                <a:solidFill>
                  <a:schemeClr val="accent2"/>
                </a:solidFill>
              </a:rPr>
              <a:t> Kruskal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1D0B8-8FDE-43F7-AAE0-952163293C76}"/>
              </a:ext>
            </a:extLst>
          </p:cNvPr>
          <p:cNvSpPr/>
          <p:nvPr/>
        </p:nvSpPr>
        <p:spPr bwMode="auto">
          <a:xfrm>
            <a:off x="7410324" y="174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259CB-7C3A-440D-B9C6-CFCA86F52B2C}"/>
              </a:ext>
            </a:extLst>
          </p:cNvPr>
          <p:cNvSpPr/>
          <p:nvPr/>
        </p:nvSpPr>
        <p:spPr bwMode="auto">
          <a:xfrm>
            <a:off x="6477668" y="307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215D6D-AEC4-42D2-BA6E-BE865345ADAD}"/>
              </a:ext>
            </a:extLst>
          </p:cNvPr>
          <p:cNvSpPr/>
          <p:nvPr/>
        </p:nvSpPr>
        <p:spPr bwMode="auto">
          <a:xfrm>
            <a:off x="7904036" y="282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784EC8-90EF-4911-B596-D7A9F219B1FD}"/>
              </a:ext>
            </a:extLst>
          </p:cNvPr>
          <p:cNvSpPr/>
          <p:nvPr/>
        </p:nvSpPr>
        <p:spPr bwMode="auto">
          <a:xfrm>
            <a:off x="6372836" y="217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A3A207-BD67-41C1-AB61-078C67E0C605}"/>
              </a:ext>
            </a:extLst>
          </p:cNvPr>
          <p:cNvSpPr/>
          <p:nvPr/>
        </p:nvSpPr>
        <p:spPr bwMode="auto">
          <a:xfrm>
            <a:off x="5567321" y="31126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09AEE6-D48D-45B6-A204-DFDAAC81B611}"/>
              </a:ext>
            </a:extLst>
          </p:cNvPr>
          <p:cNvSpPr/>
          <p:nvPr/>
        </p:nvSpPr>
        <p:spPr bwMode="auto">
          <a:xfrm>
            <a:off x="5003022" y="220653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486A59-3A13-43D7-AB65-E823DAF43242}"/>
              </a:ext>
            </a:extLst>
          </p:cNvPr>
          <p:cNvSpPr/>
          <p:nvPr/>
        </p:nvSpPr>
        <p:spPr bwMode="auto">
          <a:xfrm>
            <a:off x="4225203" y="2865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BD98AC-79D0-4269-83B6-23C5B4783668}"/>
              </a:ext>
            </a:extLst>
          </p:cNvPr>
          <p:cNvSpPr/>
          <p:nvPr/>
        </p:nvSpPr>
        <p:spPr bwMode="auto">
          <a:xfrm>
            <a:off x="3393295" y="210726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BB258-7F61-47F3-83FF-B2B79C5346B5}"/>
              </a:ext>
            </a:extLst>
          </p:cNvPr>
          <p:cNvSpPr/>
          <p:nvPr/>
        </p:nvSpPr>
        <p:spPr bwMode="auto">
          <a:xfrm>
            <a:off x="2667328" y="302730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C1B811-70F4-43BE-8227-71A98FD546F7}"/>
              </a:ext>
            </a:extLst>
          </p:cNvPr>
          <p:cNvCxnSpPr>
            <a:cxnSpLocks/>
            <a:stCxn id="16" idx="7"/>
            <a:endCxn id="15" idx="3"/>
          </p:cNvCxnSpPr>
          <p:nvPr/>
        </p:nvCxnSpPr>
        <p:spPr bwMode="auto">
          <a:xfrm flipV="1">
            <a:off x="3088739" y="252867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3B9C4-59B7-496F-8549-F8DD3AF9D3F4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 bwMode="auto">
          <a:xfrm flipV="1">
            <a:off x="3161041" y="311260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C1FF99-849E-4247-A76C-B02EE7BE3F84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>
            <a:off x="4718915" y="311260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53525-5FF7-43E9-BA27-FA0B44A62FA6}"/>
              </a:ext>
            </a:extLst>
          </p:cNvPr>
          <p:cNvCxnSpPr>
            <a:cxnSpLocks/>
            <a:stCxn id="14" idx="1"/>
            <a:endCxn id="15" idx="5"/>
          </p:cNvCxnSpPr>
          <p:nvPr/>
        </p:nvCxnSpPr>
        <p:spPr bwMode="auto">
          <a:xfrm flipH="1" flipV="1">
            <a:off x="3814705" y="252867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0EA462-DB64-44AE-9CE7-25B1CB5D5FE5}"/>
              </a:ext>
            </a:extLst>
          </p:cNvPr>
          <p:cNvCxnSpPr>
            <a:cxnSpLocks/>
            <a:stCxn id="12" idx="6"/>
            <a:endCxn id="9" idx="3"/>
          </p:cNvCxnSpPr>
          <p:nvPr/>
        </p:nvCxnSpPr>
        <p:spPr bwMode="auto">
          <a:xfrm>
            <a:off x="6061034" y="3359459"/>
            <a:ext cx="488937" cy="1329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ACBE3-A358-4126-8E8B-83550041F3A1}"/>
              </a:ext>
            </a:extLst>
          </p:cNvPr>
          <p:cNvCxnSpPr>
            <a:cxnSpLocks/>
            <a:stCxn id="9" idx="0"/>
            <a:endCxn id="11" idx="4"/>
          </p:cNvCxnSpPr>
          <p:nvPr/>
        </p:nvCxnSpPr>
        <p:spPr bwMode="auto">
          <a:xfrm flipH="1" flipV="1">
            <a:off x="6619692" y="266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ABC46-0ECC-4308-8D40-C8B2CE964074}"/>
              </a:ext>
            </a:extLst>
          </p:cNvPr>
          <p:cNvCxnSpPr>
            <a:cxnSpLocks/>
            <a:stCxn id="11" idx="7"/>
            <a:endCxn id="8" idx="2"/>
          </p:cNvCxnSpPr>
          <p:nvPr/>
        </p:nvCxnSpPr>
        <p:spPr bwMode="auto">
          <a:xfrm flipV="1">
            <a:off x="6794246" y="199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27AFDE-B944-47E3-A205-AE0DF90CBB62}"/>
              </a:ext>
            </a:extLst>
          </p:cNvPr>
          <p:cNvCxnSpPr>
            <a:cxnSpLocks/>
            <a:stCxn id="8" idx="4"/>
            <a:endCxn id="9" idx="7"/>
          </p:cNvCxnSpPr>
          <p:nvPr/>
        </p:nvCxnSpPr>
        <p:spPr bwMode="auto">
          <a:xfrm flipH="1">
            <a:off x="6899078" y="2239459"/>
            <a:ext cx="758102" cy="903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3C8EC8-C969-4459-838F-03996380ECF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 bwMode="auto">
          <a:xfrm flipV="1">
            <a:off x="6971380" y="307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45B65-C9C0-4C7F-BA50-A3292FC5D453}"/>
              </a:ext>
            </a:extLst>
          </p:cNvPr>
          <p:cNvCxnSpPr>
            <a:cxnSpLocks/>
            <a:stCxn id="10" idx="0"/>
            <a:endCxn id="8" idx="5"/>
          </p:cNvCxnSpPr>
          <p:nvPr/>
        </p:nvCxnSpPr>
        <p:spPr bwMode="auto">
          <a:xfrm flipH="1" flipV="1">
            <a:off x="7831734" y="216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B6149B4-5D23-4526-BE8A-86B06C5A75CE}"/>
              </a:ext>
            </a:extLst>
          </p:cNvPr>
          <p:cNvSpPr/>
          <p:nvPr/>
        </p:nvSpPr>
        <p:spPr bwMode="auto">
          <a:xfrm>
            <a:off x="4058326" y="35805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69835-BEC0-475C-9A65-BAC9EF1C0503}"/>
              </a:ext>
            </a:extLst>
          </p:cNvPr>
          <p:cNvSpPr/>
          <p:nvPr/>
        </p:nvSpPr>
        <p:spPr bwMode="auto">
          <a:xfrm>
            <a:off x="4065624" y="45890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44D038-2036-4D61-81D8-57BC5E3671CA}"/>
              </a:ext>
            </a:extLst>
          </p:cNvPr>
          <p:cNvSpPr/>
          <p:nvPr/>
        </p:nvSpPr>
        <p:spPr bwMode="auto">
          <a:xfrm>
            <a:off x="8501786" y="358343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62C70-CEA3-4685-8319-B7D3CF9EEA3B}"/>
              </a:ext>
            </a:extLst>
          </p:cNvPr>
          <p:cNvSpPr/>
          <p:nvPr/>
        </p:nvSpPr>
        <p:spPr bwMode="auto">
          <a:xfrm>
            <a:off x="6824240" y="467827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AFF45C-7426-4848-8132-A5C3DDC04B12}"/>
              </a:ext>
            </a:extLst>
          </p:cNvPr>
          <p:cNvSpPr/>
          <p:nvPr/>
        </p:nvSpPr>
        <p:spPr bwMode="auto">
          <a:xfrm>
            <a:off x="6376974" y="393105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59C9AD-1080-4C3A-8C72-A555F0A5216A}"/>
              </a:ext>
            </a:extLst>
          </p:cNvPr>
          <p:cNvSpPr/>
          <p:nvPr/>
        </p:nvSpPr>
        <p:spPr bwMode="auto">
          <a:xfrm>
            <a:off x="5632918" y="46413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DE1BEF-1612-41B6-8299-55E8EF2E397C}"/>
              </a:ext>
            </a:extLst>
          </p:cNvPr>
          <p:cNvCxnSpPr>
            <a:cxnSpLocks/>
            <a:stCxn id="14" idx="4"/>
            <a:endCxn id="28" idx="0"/>
          </p:cNvCxnSpPr>
          <p:nvPr/>
        </p:nvCxnSpPr>
        <p:spPr bwMode="auto">
          <a:xfrm flipH="1">
            <a:off x="4305183" y="3359459"/>
            <a:ext cx="166877" cy="2210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CBA9CB5-6CA6-429C-896E-A79D6330B255}"/>
              </a:ext>
            </a:extLst>
          </p:cNvPr>
          <p:cNvCxnSpPr>
            <a:cxnSpLocks/>
            <a:stCxn id="14" idx="5"/>
            <a:endCxn id="34" idx="1"/>
          </p:cNvCxnSpPr>
          <p:nvPr/>
        </p:nvCxnSpPr>
        <p:spPr bwMode="auto">
          <a:xfrm>
            <a:off x="4646614" y="328715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6CA45E-ACAF-4724-8040-378A71E2499B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 bwMode="auto">
          <a:xfrm>
            <a:off x="4305182" y="4074230"/>
            <a:ext cx="7298" cy="51479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48965F-BD58-4126-80A4-20012DD1D189}"/>
              </a:ext>
            </a:extLst>
          </p:cNvPr>
          <p:cNvCxnSpPr>
            <a:cxnSpLocks/>
            <a:stCxn id="34" idx="7"/>
            <a:endCxn id="33" idx="3"/>
          </p:cNvCxnSpPr>
          <p:nvPr/>
        </p:nvCxnSpPr>
        <p:spPr bwMode="auto">
          <a:xfrm flipV="1">
            <a:off x="6054328" y="435247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61C38C-382E-4E92-B32D-0427C39679E6}"/>
              </a:ext>
            </a:extLst>
          </p:cNvPr>
          <p:cNvCxnSpPr>
            <a:cxnSpLocks/>
            <a:stCxn id="33" idx="5"/>
            <a:endCxn id="32" idx="0"/>
          </p:cNvCxnSpPr>
          <p:nvPr/>
        </p:nvCxnSpPr>
        <p:spPr bwMode="auto">
          <a:xfrm>
            <a:off x="6798384" y="4352469"/>
            <a:ext cx="272712" cy="3258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2EB0D-29B5-438C-883D-FFEB02FECCCD}"/>
              </a:ext>
            </a:extLst>
          </p:cNvPr>
          <p:cNvCxnSpPr>
            <a:cxnSpLocks/>
            <a:stCxn id="32" idx="2"/>
            <a:endCxn id="34" idx="5"/>
          </p:cNvCxnSpPr>
          <p:nvPr/>
        </p:nvCxnSpPr>
        <p:spPr bwMode="auto">
          <a:xfrm flipH="1">
            <a:off x="6054328" y="4925134"/>
            <a:ext cx="769912" cy="1376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F75897-25E0-42BC-9FDA-9CDBCCF25B21}"/>
              </a:ext>
            </a:extLst>
          </p:cNvPr>
          <p:cNvCxnSpPr>
            <a:cxnSpLocks/>
            <a:stCxn id="31" idx="2"/>
            <a:endCxn id="33" idx="6"/>
          </p:cNvCxnSpPr>
          <p:nvPr/>
        </p:nvCxnSpPr>
        <p:spPr bwMode="auto">
          <a:xfrm flipH="1">
            <a:off x="6870686" y="3830289"/>
            <a:ext cx="1631100" cy="3476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8B85C2-A3EA-4E45-AE83-CE3C28DDD761}"/>
              </a:ext>
            </a:extLst>
          </p:cNvPr>
          <p:cNvCxnSpPr>
            <a:cxnSpLocks/>
            <a:stCxn id="35" idx="4"/>
            <a:endCxn id="31" idx="0"/>
          </p:cNvCxnSpPr>
          <p:nvPr/>
        </p:nvCxnSpPr>
        <p:spPr bwMode="auto">
          <a:xfrm>
            <a:off x="8748642" y="2481138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A496ECE-FB82-4218-A1BF-83BC1F53DED1}"/>
              </a:ext>
            </a:extLst>
          </p:cNvPr>
          <p:cNvCxnSpPr>
            <a:cxnSpLocks/>
            <a:stCxn id="32" idx="6"/>
            <a:endCxn id="31" idx="3"/>
          </p:cNvCxnSpPr>
          <p:nvPr/>
        </p:nvCxnSpPr>
        <p:spPr bwMode="auto">
          <a:xfrm flipV="1">
            <a:off x="7317952" y="4004843"/>
            <a:ext cx="1256136" cy="9202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98D50D-2A2A-43A9-9E05-6BCE3CB8867B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 bwMode="auto">
          <a:xfrm>
            <a:off x="7904036" y="1992602"/>
            <a:ext cx="597750" cy="24168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AC50C09-4211-4160-B5BA-91A016EFB0E2}"/>
              </a:ext>
            </a:extLst>
          </p:cNvPr>
          <p:cNvCxnSpPr>
            <a:cxnSpLocks/>
            <a:stCxn id="9" idx="4"/>
            <a:endCxn id="33" idx="0"/>
          </p:cNvCxnSpPr>
          <p:nvPr/>
        </p:nvCxnSpPr>
        <p:spPr bwMode="auto">
          <a:xfrm flipH="1">
            <a:off x="6623830" y="3564681"/>
            <a:ext cx="100694" cy="3663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9AD7221-6855-490D-9F77-E090BB0B2884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 bwMode="auto">
          <a:xfrm>
            <a:off x="4559336" y="4835878"/>
            <a:ext cx="1073582" cy="5237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325948-2FA1-49D7-8B03-54D04B9F5E37}"/>
              </a:ext>
            </a:extLst>
          </p:cNvPr>
          <p:cNvCxnSpPr>
            <a:cxnSpLocks/>
            <a:stCxn id="30" idx="1"/>
            <a:endCxn id="16" idx="5"/>
          </p:cNvCxnSpPr>
          <p:nvPr/>
        </p:nvCxnSpPr>
        <p:spPr bwMode="auto">
          <a:xfrm flipH="1" flipV="1">
            <a:off x="3088738" y="3448714"/>
            <a:ext cx="1049188" cy="12126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87B75D-17FC-4981-9F0B-AB38765CD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323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">
      <a:dk1>
        <a:srgbClr val="171616"/>
      </a:dk1>
      <a:lt1>
        <a:srgbClr val="FFFFFF"/>
      </a:lt1>
      <a:dk2>
        <a:srgbClr val="FFFFFF"/>
      </a:dk2>
      <a:lt2>
        <a:srgbClr val="E7E6E6"/>
      </a:lt2>
      <a:accent1>
        <a:srgbClr val="4472C4"/>
      </a:accent1>
      <a:accent2>
        <a:srgbClr val="24779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4077</TotalTime>
  <Words>2833</Words>
  <Application>Microsoft Office PowerPoint</Application>
  <PresentationFormat>Widescreen</PresentationFormat>
  <Paragraphs>1551</Paragraphs>
  <Slides>67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Arial</vt:lpstr>
      <vt:lpstr>Calibri</vt:lpstr>
      <vt:lpstr>Cambria Math</vt:lpstr>
      <vt:lpstr>Consolas</vt:lpstr>
      <vt:lpstr>Courier New</vt:lpstr>
      <vt:lpstr>Wingdings</vt:lpstr>
      <vt:lpstr>Office Theme</vt:lpstr>
      <vt:lpstr>Structuri de date și algoritmi Grafuri – Acoperire și Capacitate</vt:lpstr>
      <vt:lpstr>PowerPoint Presentation</vt:lpstr>
      <vt:lpstr>Arbori minimi de acoperire</vt:lpstr>
      <vt:lpstr>Arbori minimi de acoperire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Algoritmul lui Kruskal</vt:lpstr>
      <vt:lpstr>Complexitate?</vt:lpstr>
      <vt:lpstr>Complexitate?</vt:lpstr>
      <vt:lpstr>Flux maxim</vt:lpstr>
      <vt:lpstr>Graf capacitate</vt:lpstr>
      <vt:lpstr>Flux maxim Algoritmul Ford-Fulkerson</vt:lpstr>
      <vt:lpstr>Algoritmul Ford-Fulkerson</vt:lpstr>
      <vt:lpstr>Algoritmul Ford-Fulkerson</vt:lpstr>
      <vt:lpstr>Algoritmul Ford-Fulkerson</vt:lpstr>
      <vt:lpstr>Algoritmul Ford-Fulkerson</vt:lpstr>
      <vt:lpstr>Algoritmul Ford-Fulkerson</vt:lpstr>
      <vt:lpstr>Algoritmul Ford-Fulkerson</vt:lpstr>
      <vt:lpstr>Algoritmul Ford-Fulkerson</vt:lpstr>
      <vt:lpstr>Algoritmul Ford-Fulkerson</vt:lpstr>
      <vt:lpstr>Algoritmul Ford-Fulkerson</vt:lpstr>
      <vt:lpstr>Algoritmul Ford-Fulkerson</vt:lpstr>
      <vt:lpstr>Algoritmul Ford-Fulkerson</vt:lpstr>
      <vt:lpstr>Algoritmul Ford-Fulkerson</vt:lpstr>
      <vt:lpstr>Algoritmul Ford-Fulkerson</vt:lpstr>
      <vt:lpstr>Algoritmul Ford-Fulkerson</vt:lpstr>
      <vt:lpstr>Algoritmul Ford-Fulkerson</vt:lpstr>
      <vt:lpstr>Algoritmul Ford-Fulkerson</vt:lpstr>
      <vt:lpstr>Algoritmul Ford-Fulkerson</vt:lpstr>
      <vt:lpstr>Algoritmul Ford-Fulkerson</vt:lpstr>
      <vt:lpstr>Algoritmul Ford-Fulkerson</vt:lpstr>
      <vt:lpstr>Alte considerente grafuri</vt:lpstr>
      <vt:lpstr>Use case grafuri – Granițe</vt:lpstr>
      <vt:lpstr>Use case grafuri – Grafică calculator</vt:lpstr>
      <vt:lpstr>Use caser grafuri – utilități</vt:lpstr>
      <vt:lpstr>Use case grafuri – Code</vt:lpstr>
      <vt:lpstr>Use case grafuri – Reprezentare Jocuri</vt:lpstr>
      <vt:lpstr>Use case grafuri - Internet</vt:lpstr>
      <vt:lpstr>Use case grafuri – Circuite electrice</vt:lpstr>
      <vt:lpstr>Use case grafuri – Circuite logice</vt:lpstr>
      <vt:lpstr>Use case grafuri – Grafuri sociale</vt:lpstr>
      <vt:lpstr>Use case-uri – Knowledge graph</vt:lpstr>
      <vt:lpstr>Use case-uri – Organigrame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2021-03-10T23:02:38Z</dcterms:modified>
</cp:coreProperties>
</file>